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4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5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3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8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39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40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theme/theme41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42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43.xml" ContentType="application/vnd.openxmlformats-officedocument.theme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44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45.xml" ContentType="application/vnd.openxmlformats-officedocument.theme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46.xml" ContentType="application/vnd.openxmlformats-officedocument.theme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47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49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50.xml" ContentType="application/vnd.openxmlformats-officedocument.theme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51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2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53.xml" ContentType="application/vnd.openxmlformats-officedocument.theme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54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theme/theme55.xml" ContentType="application/vnd.openxmlformats-officedocument.theme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theme/theme56.xml" ContentType="application/vnd.openxmlformats-officedocument.theme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theme/theme57.xml" ContentType="application/vnd.openxmlformats-officedocument.theme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theme/theme58.xml" ContentType="application/vnd.openxmlformats-officedocument.theme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theme/theme59.xml" ContentType="application/vnd.openxmlformats-officedocument.theme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60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61.xml" ContentType="application/vnd.openxmlformats-officedocument.theme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theme/theme62.xml" ContentType="application/vnd.openxmlformats-officedocument.theme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theme/theme6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0737" r:id="rId1"/>
    <p:sldMasterId id="2147490738" r:id="rId2"/>
    <p:sldMasterId id="2147490739" r:id="rId3"/>
    <p:sldMasterId id="2147490740" r:id="rId4"/>
    <p:sldMasterId id="2147490741" r:id="rId5"/>
    <p:sldMasterId id="2147490742" r:id="rId6"/>
    <p:sldMasterId id="2147490743" r:id="rId7"/>
    <p:sldMasterId id="2147490744" r:id="rId8"/>
    <p:sldMasterId id="2147490745" r:id="rId9"/>
    <p:sldMasterId id="2147490746" r:id="rId10"/>
    <p:sldMasterId id="2147490747" r:id="rId11"/>
    <p:sldMasterId id="2147490748" r:id="rId12"/>
    <p:sldMasterId id="2147490749" r:id="rId13"/>
    <p:sldMasterId id="2147490750" r:id="rId14"/>
    <p:sldMasterId id="2147490751" r:id="rId15"/>
    <p:sldMasterId id="2147490752" r:id="rId16"/>
    <p:sldMasterId id="2147490753" r:id="rId17"/>
    <p:sldMasterId id="2147490754" r:id="rId18"/>
    <p:sldMasterId id="2147490755" r:id="rId19"/>
    <p:sldMasterId id="2147490756" r:id="rId20"/>
    <p:sldMasterId id="2147490757" r:id="rId21"/>
    <p:sldMasterId id="2147490758" r:id="rId22"/>
    <p:sldMasterId id="2147490759" r:id="rId23"/>
    <p:sldMasterId id="2147490760" r:id="rId24"/>
    <p:sldMasterId id="2147490761" r:id="rId25"/>
    <p:sldMasterId id="2147490762" r:id="rId26"/>
    <p:sldMasterId id="2147490763" r:id="rId27"/>
    <p:sldMasterId id="2147490764" r:id="rId28"/>
    <p:sldMasterId id="2147490765" r:id="rId29"/>
    <p:sldMasterId id="2147490766" r:id="rId30"/>
    <p:sldMasterId id="2147490767" r:id="rId31"/>
    <p:sldMasterId id="2147490768" r:id="rId32"/>
    <p:sldMasterId id="2147490769" r:id="rId33"/>
    <p:sldMasterId id="2147490770" r:id="rId34"/>
    <p:sldMasterId id="2147490771" r:id="rId35"/>
    <p:sldMasterId id="2147490772" r:id="rId36"/>
    <p:sldMasterId id="2147490773" r:id="rId37"/>
    <p:sldMasterId id="2147490774" r:id="rId38"/>
    <p:sldMasterId id="2147490775" r:id="rId39"/>
    <p:sldMasterId id="2147490776" r:id="rId40"/>
    <p:sldMasterId id="2147490777" r:id="rId41"/>
    <p:sldMasterId id="2147490778" r:id="rId42"/>
    <p:sldMasterId id="2147490779" r:id="rId43"/>
    <p:sldMasterId id="2147490780" r:id="rId44"/>
    <p:sldMasterId id="2147490781" r:id="rId45"/>
    <p:sldMasterId id="2147490782" r:id="rId46"/>
    <p:sldMasterId id="2147490783" r:id="rId47"/>
    <p:sldMasterId id="2147490784" r:id="rId48"/>
    <p:sldMasterId id="2147490785" r:id="rId49"/>
    <p:sldMasterId id="2147490786" r:id="rId50"/>
    <p:sldMasterId id="2147490787" r:id="rId51"/>
    <p:sldMasterId id="2147490788" r:id="rId52"/>
    <p:sldMasterId id="2147490789" r:id="rId53"/>
    <p:sldMasterId id="2147490790" r:id="rId54"/>
    <p:sldMasterId id="2147490791" r:id="rId55"/>
    <p:sldMasterId id="2147490792" r:id="rId56"/>
    <p:sldMasterId id="2147490793" r:id="rId57"/>
    <p:sldMasterId id="2147490794" r:id="rId58"/>
    <p:sldMasterId id="2147490795" r:id="rId59"/>
    <p:sldMasterId id="2147490796" r:id="rId60"/>
    <p:sldMasterId id="2147490797" r:id="rId61"/>
    <p:sldMasterId id="2147490798" r:id="rId62"/>
    <p:sldMasterId id="2147490799" r:id="rId63"/>
  </p:sldMasterIdLst>
  <p:sldIdLst>
    <p:sldId id="256" r:id="rId64"/>
    <p:sldId id="309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403" r:id="rId81"/>
    <p:sldId id="404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418" r:id="rId96"/>
    <p:sldId id="310" r:id="rId97"/>
    <p:sldId id="313" r:id="rId98"/>
    <p:sldId id="314" r:id="rId99"/>
    <p:sldId id="311" r:id="rId100"/>
    <p:sldId id="312" r:id="rId101"/>
    <p:sldId id="315" r:id="rId102"/>
    <p:sldId id="316" r:id="rId103"/>
    <p:sldId id="317" r:id="rId104"/>
    <p:sldId id="318" r:id="rId105"/>
    <p:sldId id="319" r:id="rId106"/>
    <p:sldId id="320" r:id="rId107"/>
    <p:sldId id="383" r:id="rId108"/>
    <p:sldId id="384" r:id="rId109"/>
    <p:sldId id="385" r:id="rId110"/>
    <p:sldId id="386" r:id="rId111"/>
    <p:sldId id="325" r:id="rId112"/>
    <p:sldId id="326" r:id="rId113"/>
    <p:sldId id="327" r:id="rId114"/>
    <p:sldId id="328" r:id="rId115"/>
    <p:sldId id="329" r:id="rId116"/>
    <p:sldId id="330" r:id="rId117"/>
    <p:sldId id="331" r:id="rId118"/>
    <p:sldId id="332" r:id="rId119"/>
    <p:sldId id="333" r:id="rId120"/>
    <p:sldId id="334" r:id="rId121"/>
    <p:sldId id="335" r:id="rId122"/>
    <p:sldId id="336" r:id="rId123"/>
    <p:sldId id="439" r:id="rId124"/>
    <p:sldId id="419" r:id="rId125"/>
    <p:sldId id="420" r:id="rId126"/>
    <p:sldId id="421" r:id="rId127"/>
    <p:sldId id="422" r:id="rId128"/>
    <p:sldId id="423" r:id="rId129"/>
    <p:sldId id="424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432" r:id="rId138"/>
    <p:sldId id="433" r:id="rId139"/>
    <p:sldId id="434" r:id="rId140"/>
    <p:sldId id="435" r:id="rId141"/>
    <p:sldId id="436" r:id="rId142"/>
    <p:sldId id="437" r:id="rId143"/>
    <p:sldId id="438" r:id="rId144"/>
    <p:sldId id="338" r:id="rId145"/>
    <p:sldId id="339" r:id="rId146"/>
    <p:sldId id="340" r:id="rId147"/>
    <p:sldId id="341" r:id="rId148"/>
    <p:sldId id="342" r:id="rId149"/>
    <p:sldId id="343" r:id="rId150"/>
    <p:sldId id="344" r:id="rId151"/>
    <p:sldId id="345" r:id="rId152"/>
    <p:sldId id="346" r:id="rId153"/>
    <p:sldId id="347" r:id="rId154"/>
    <p:sldId id="348" r:id="rId155"/>
    <p:sldId id="349" r:id="rId156"/>
    <p:sldId id="350" r:id="rId157"/>
    <p:sldId id="351" r:id="rId158"/>
    <p:sldId id="352" r:id="rId159"/>
    <p:sldId id="353" r:id="rId160"/>
    <p:sldId id="354" r:id="rId161"/>
    <p:sldId id="355" r:id="rId162"/>
    <p:sldId id="356" r:id="rId163"/>
    <p:sldId id="357" r:id="rId164"/>
    <p:sldId id="358" r:id="rId165"/>
    <p:sldId id="359" r:id="rId166"/>
    <p:sldId id="360" r:id="rId167"/>
    <p:sldId id="361" r:id="rId168"/>
    <p:sldId id="362" r:id="rId169"/>
    <p:sldId id="363" r:id="rId170"/>
    <p:sldId id="364" r:id="rId171"/>
    <p:sldId id="365" r:id="rId172"/>
    <p:sldId id="367" r:id="rId173"/>
    <p:sldId id="368" r:id="rId174"/>
    <p:sldId id="369" r:id="rId175"/>
    <p:sldId id="370" r:id="rId176"/>
    <p:sldId id="371" r:id="rId177"/>
    <p:sldId id="372" r:id="rId178"/>
    <p:sldId id="373" r:id="rId179"/>
    <p:sldId id="374" r:id="rId180"/>
    <p:sldId id="375" r:id="rId181"/>
    <p:sldId id="376" r:id="rId182"/>
    <p:sldId id="440" r:id="rId183"/>
    <p:sldId id="453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5" r:id="rId196"/>
    <p:sldId id="456" r:id="rId197"/>
    <p:sldId id="457" r:id="rId198"/>
    <p:sldId id="458" r:id="rId199"/>
    <p:sldId id="460" r:id="rId200"/>
    <p:sldId id="454" r:id="rId201"/>
  </p:sldIdLst>
  <p:sldSz cx="12192000" cy="6858000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0" userDrawn="1">
          <p15:clr>
            <a:srgbClr val="A4A3A4"/>
          </p15:clr>
        </p15:guide>
        <p15:guide id="1" pos="2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Objects="1">
      <p:cViewPr varScale="1">
        <p:scale>
          <a:sx n="115" d="100"/>
          <a:sy n="115" d="100"/>
        </p:scale>
        <p:origin x="432" y="108"/>
      </p:cViewPr>
      <p:guideLst>
        <p:guide orient="horz" pos="2150"/>
        <p:guide pos="28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54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" Target="slides/slide21.xml"/><Relationship Id="rId138" Type="http://schemas.openxmlformats.org/officeDocument/2006/relationships/slide" Target="slides/slide75.xml"/><Relationship Id="rId159" Type="http://schemas.openxmlformats.org/officeDocument/2006/relationships/slide" Target="slides/slide96.xml"/><Relationship Id="rId170" Type="http://schemas.openxmlformats.org/officeDocument/2006/relationships/slide" Target="slides/slide107.xml"/><Relationship Id="rId191" Type="http://schemas.openxmlformats.org/officeDocument/2006/relationships/slide" Target="slides/slide128.xml"/><Relationship Id="rId205" Type="http://schemas.openxmlformats.org/officeDocument/2006/relationships/tableStyles" Target="tableStyles.xml"/><Relationship Id="rId107" Type="http://schemas.openxmlformats.org/officeDocument/2006/relationships/slide" Target="slides/slide4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" Target="slides/slide11.xml"/><Relationship Id="rId128" Type="http://schemas.openxmlformats.org/officeDocument/2006/relationships/slide" Target="slides/slide65.xml"/><Relationship Id="rId149" Type="http://schemas.openxmlformats.org/officeDocument/2006/relationships/slide" Target="slides/slide86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32.xml"/><Relationship Id="rId160" Type="http://schemas.openxmlformats.org/officeDocument/2006/relationships/slide" Target="slides/slide97.xml"/><Relationship Id="rId181" Type="http://schemas.openxmlformats.org/officeDocument/2006/relationships/slide" Target="slides/slide118.xml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" Target="slides/slide1.xml"/><Relationship Id="rId118" Type="http://schemas.openxmlformats.org/officeDocument/2006/relationships/slide" Target="slides/slide55.xml"/><Relationship Id="rId139" Type="http://schemas.openxmlformats.org/officeDocument/2006/relationships/slide" Target="slides/slide76.xml"/><Relationship Id="rId85" Type="http://schemas.openxmlformats.org/officeDocument/2006/relationships/slide" Target="slides/slide22.xml"/><Relationship Id="rId150" Type="http://schemas.openxmlformats.org/officeDocument/2006/relationships/slide" Target="slides/slide87.xml"/><Relationship Id="rId171" Type="http://schemas.openxmlformats.org/officeDocument/2006/relationships/slide" Target="slides/slide108.xml"/><Relationship Id="rId192" Type="http://schemas.openxmlformats.org/officeDocument/2006/relationships/slide" Target="slides/slide129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" Target="slides/slide45.xml"/><Relationship Id="rId129" Type="http://schemas.openxmlformats.org/officeDocument/2006/relationships/slide" Target="slides/slide66.xml"/><Relationship Id="rId54" Type="http://schemas.openxmlformats.org/officeDocument/2006/relationships/slideMaster" Target="slideMasters/slideMaster54.xml"/><Relationship Id="rId75" Type="http://schemas.openxmlformats.org/officeDocument/2006/relationships/slide" Target="slides/slide12.xml"/><Relationship Id="rId96" Type="http://schemas.openxmlformats.org/officeDocument/2006/relationships/slide" Target="slides/slide33.xml"/><Relationship Id="rId140" Type="http://schemas.openxmlformats.org/officeDocument/2006/relationships/slide" Target="slides/slide77.xml"/><Relationship Id="rId161" Type="http://schemas.openxmlformats.org/officeDocument/2006/relationships/slide" Target="slides/slide98.xml"/><Relationship Id="rId182" Type="http://schemas.openxmlformats.org/officeDocument/2006/relationships/slide" Target="slides/slide119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56.xml"/><Relationship Id="rId44" Type="http://schemas.openxmlformats.org/officeDocument/2006/relationships/slideMaster" Target="slideMasters/slideMaster44.xml"/><Relationship Id="rId65" Type="http://schemas.openxmlformats.org/officeDocument/2006/relationships/slide" Target="slides/slide2.xml"/><Relationship Id="rId86" Type="http://schemas.openxmlformats.org/officeDocument/2006/relationships/slide" Target="slides/slide23.xml"/><Relationship Id="rId130" Type="http://schemas.openxmlformats.org/officeDocument/2006/relationships/slide" Target="slides/slide67.xml"/><Relationship Id="rId151" Type="http://schemas.openxmlformats.org/officeDocument/2006/relationships/slide" Target="slides/slide88.xml"/><Relationship Id="rId172" Type="http://schemas.openxmlformats.org/officeDocument/2006/relationships/slide" Target="slides/slide109.xml"/><Relationship Id="rId193" Type="http://schemas.openxmlformats.org/officeDocument/2006/relationships/slide" Target="slides/slide130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46.xml"/><Relationship Id="rId34" Type="http://schemas.openxmlformats.org/officeDocument/2006/relationships/slideMaster" Target="slideMasters/slideMaster34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3.xml"/><Relationship Id="rId97" Type="http://schemas.openxmlformats.org/officeDocument/2006/relationships/slide" Target="slides/slide34.xml"/><Relationship Id="rId120" Type="http://schemas.openxmlformats.org/officeDocument/2006/relationships/slide" Target="slides/slide57.xml"/><Relationship Id="rId141" Type="http://schemas.openxmlformats.org/officeDocument/2006/relationships/slide" Target="slides/slide78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99.xml"/><Relationship Id="rId183" Type="http://schemas.openxmlformats.org/officeDocument/2006/relationships/slide" Target="slides/slide120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3.xml"/><Relationship Id="rId87" Type="http://schemas.openxmlformats.org/officeDocument/2006/relationships/slide" Target="slides/slide24.xml"/><Relationship Id="rId110" Type="http://schemas.openxmlformats.org/officeDocument/2006/relationships/slide" Target="slides/slide47.xml"/><Relationship Id="rId115" Type="http://schemas.openxmlformats.org/officeDocument/2006/relationships/slide" Target="slides/slide52.xml"/><Relationship Id="rId131" Type="http://schemas.openxmlformats.org/officeDocument/2006/relationships/slide" Target="slides/slide68.xml"/><Relationship Id="rId136" Type="http://schemas.openxmlformats.org/officeDocument/2006/relationships/slide" Target="slides/slide73.xml"/><Relationship Id="rId157" Type="http://schemas.openxmlformats.org/officeDocument/2006/relationships/slide" Target="slides/slide94.xml"/><Relationship Id="rId178" Type="http://schemas.openxmlformats.org/officeDocument/2006/relationships/slide" Target="slides/slide115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9.xml"/><Relationship Id="rId152" Type="http://schemas.openxmlformats.org/officeDocument/2006/relationships/slide" Target="slides/slide89.xml"/><Relationship Id="rId173" Type="http://schemas.openxmlformats.org/officeDocument/2006/relationships/slide" Target="slides/slide110.xml"/><Relationship Id="rId194" Type="http://schemas.openxmlformats.org/officeDocument/2006/relationships/slide" Target="slides/slide131.xml"/><Relationship Id="rId199" Type="http://schemas.openxmlformats.org/officeDocument/2006/relationships/slide" Target="slides/slide136.xml"/><Relationship Id="rId203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4.xml"/><Relationship Id="rId100" Type="http://schemas.openxmlformats.org/officeDocument/2006/relationships/slide" Target="slides/slide37.xml"/><Relationship Id="rId105" Type="http://schemas.openxmlformats.org/officeDocument/2006/relationships/slide" Target="slides/slide42.xml"/><Relationship Id="rId126" Type="http://schemas.openxmlformats.org/officeDocument/2006/relationships/slide" Target="slides/slide63.xml"/><Relationship Id="rId147" Type="http://schemas.openxmlformats.org/officeDocument/2006/relationships/slide" Target="slides/slide84.xml"/><Relationship Id="rId168" Type="http://schemas.openxmlformats.org/officeDocument/2006/relationships/slide" Target="slides/slide105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9.xml"/><Relationship Id="rId93" Type="http://schemas.openxmlformats.org/officeDocument/2006/relationships/slide" Target="slides/slide30.xml"/><Relationship Id="rId98" Type="http://schemas.openxmlformats.org/officeDocument/2006/relationships/slide" Target="slides/slide35.xml"/><Relationship Id="rId121" Type="http://schemas.openxmlformats.org/officeDocument/2006/relationships/slide" Target="slides/slide58.xml"/><Relationship Id="rId142" Type="http://schemas.openxmlformats.org/officeDocument/2006/relationships/slide" Target="slides/slide79.xml"/><Relationship Id="rId163" Type="http://schemas.openxmlformats.org/officeDocument/2006/relationships/slide" Target="slides/slide100.xml"/><Relationship Id="rId184" Type="http://schemas.openxmlformats.org/officeDocument/2006/relationships/slide" Target="slides/slide121.xml"/><Relationship Id="rId189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4.xml"/><Relationship Id="rId116" Type="http://schemas.openxmlformats.org/officeDocument/2006/relationships/slide" Target="slides/slide53.xml"/><Relationship Id="rId137" Type="http://schemas.openxmlformats.org/officeDocument/2006/relationships/slide" Target="slides/slide74.xml"/><Relationship Id="rId158" Type="http://schemas.openxmlformats.org/officeDocument/2006/relationships/slide" Target="slides/slide95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20.xml"/><Relationship Id="rId88" Type="http://schemas.openxmlformats.org/officeDocument/2006/relationships/slide" Target="slides/slide25.xml"/><Relationship Id="rId111" Type="http://schemas.openxmlformats.org/officeDocument/2006/relationships/slide" Target="slides/slide48.xml"/><Relationship Id="rId132" Type="http://schemas.openxmlformats.org/officeDocument/2006/relationships/slide" Target="slides/slide69.xml"/><Relationship Id="rId153" Type="http://schemas.openxmlformats.org/officeDocument/2006/relationships/slide" Target="slides/slide90.xml"/><Relationship Id="rId174" Type="http://schemas.openxmlformats.org/officeDocument/2006/relationships/slide" Target="slides/slide111.xml"/><Relationship Id="rId179" Type="http://schemas.openxmlformats.org/officeDocument/2006/relationships/slide" Target="slides/slide116.xml"/><Relationship Id="rId195" Type="http://schemas.openxmlformats.org/officeDocument/2006/relationships/slide" Target="slides/slide132.xml"/><Relationship Id="rId190" Type="http://schemas.openxmlformats.org/officeDocument/2006/relationships/slide" Target="slides/slide127.xml"/><Relationship Id="rId204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43.xml"/><Relationship Id="rId127" Type="http://schemas.openxmlformats.org/officeDocument/2006/relationships/slide" Target="slides/slide6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10.xml"/><Relationship Id="rId78" Type="http://schemas.openxmlformats.org/officeDocument/2006/relationships/slide" Target="slides/slide15.xml"/><Relationship Id="rId94" Type="http://schemas.openxmlformats.org/officeDocument/2006/relationships/slide" Target="slides/slide31.xml"/><Relationship Id="rId99" Type="http://schemas.openxmlformats.org/officeDocument/2006/relationships/slide" Target="slides/slide36.xml"/><Relationship Id="rId101" Type="http://schemas.openxmlformats.org/officeDocument/2006/relationships/slide" Target="slides/slide38.xml"/><Relationship Id="rId122" Type="http://schemas.openxmlformats.org/officeDocument/2006/relationships/slide" Target="slides/slide59.xml"/><Relationship Id="rId143" Type="http://schemas.openxmlformats.org/officeDocument/2006/relationships/slide" Target="slides/slide80.xml"/><Relationship Id="rId148" Type="http://schemas.openxmlformats.org/officeDocument/2006/relationships/slide" Target="slides/slide85.xml"/><Relationship Id="rId164" Type="http://schemas.openxmlformats.org/officeDocument/2006/relationships/slide" Target="slides/slide101.xml"/><Relationship Id="rId169" Type="http://schemas.openxmlformats.org/officeDocument/2006/relationships/slide" Target="slides/slide106.xml"/><Relationship Id="rId185" Type="http://schemas.openxmlformats.org/officeDocument/2006/relationships/slide" Target="slides/slide1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17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5.xml"/><Relationship Id="rId89" Type="http://schemas.openxmlformats.org/officeDocument/2006/relationships/slide" Target="slides/slide26.xml"/><Relationship Id="rId112" Type="http://schemas.openxmlformats.org/officeDocument/2006/relationships/slide" Target="slides/slide49.xml"/><Relationship Id="rId133" Type="http://schemas.openxmlformats.org/officeDocument/2006/relationships/slide" Target="slides/slide70.xml"/><Relationship Id="rId154" Type="http://schemas.openxmlformats.org/officeDocument/2006/relationships/slide" Target="slides/slide91.xml"/><Relationship Id="rId175" Type="http://schemas.openxmlformats.org/officeDocument/2006/relationships/slide" Target="slides/slide112.xml"/><Relationship Id="rId196" Type="http://schemas.openxmlformats.org/officeDocument/2006/relationships/slide" Target="slides/slide133.xml"/><Relationship Id="rId200" Type="http://schemas.openxmlformats.org/officeDocument/2006/relationships/slide" Target="slides/slide137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" Target="slides/slide16.xml"/><Relationship Id="rId102" Type="http://schemas.openxmlformats.org/officeDocument/2006/relationships/slide" Target="slides/slide39.xml"/><Relationship Id="rId123" Type="http://schemas.openxmlformats.org/officeDocument/2006/relationships/slide" Target="slides/slide60.xml"/><Relationship Id="rId144" Type="http://schemas.openxmlformats.org/officeDocument/2006/relationships/slide" Target="slides/slide81.xml"/><Relationship Id="rId90" Type="http://schemas.openxmlformats.org/officeDocument/2006/relationships/slide" Target="slides/slide27.xml"/><Relationship Id="rId165" Type="http://schemas.openxmlformats.org/officeDocument/2006/relationships/slide" Target="slides/slide102.xml"/><Relationship Id="rId186" Type="http://schemas.openxmlformats.org/officeDocument/2006/relationships/slide" Target="slides/slide123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6.xml"/><Relationship Id="rId113" Type="http://schemas.openxmlformats.org/officeDocument/2006/relationships/slide" Target="slides/slide50.xml"/><Relationship Id="rId134" Type="http://schemas.openxmlformats.org/officeDocument/2006/relationships/slide" Target="slides/slide71.xml"/><Relationship Id="rId80" Type="http://schemas.openxmlformats.org/officeDocument/2006/relationships/slide" Target="slides/slide17.xml"/><Relationship Id="rId155" Type="http://schemas.openxmlformats.org/officeDocument/2006/relationships/slide" Target="slides/slide92.xml"/><Relationship Id="rId176" Type="http://schemas.openxmlformats.org/officeDocument/2006/relationships/slide" Target="slides/slide113.xml"/><Relationship Id="rId197" Type="http://schemas.openxmlformats.org/officeDocument/2006/relationships/slide" Target="slides/slide134.xml"/><Relationship Id="rId201" Type="http://schemas.openxmlformats.org/officeDocument/2006/relationships/slide" Target="slides/slide138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40.xml"/><Relationship Id="rId124" Type="http://schemas.openxmlformats.org/officeDocument/2006/relationships/slide" Target="slides/slide61.xml"/><Relationship Id="rId70" Type="http://schemas.openxmlformats.org/officeDocument/2006/relationships/slide" Target="slides/slide7.xml"/><Relationship Id="rId91" Type="http://schemas.openxmlformats.org/officeDocument/2006/relationships/slide" Target="slides/slide28.xml"/><Relationship Id="rId145" Type="http://schemas.openxmlformats.org/officeDocument/2006/relationships/slide" Target="slides/slide82.xml"/><Relationship Id="rId166" Type="http://schemas.openxmlformats.org/officeDocument/2006/relationships/slide" Target="slides/slide103.xml"/><Relationship Id="rId187" Type="http://schemas.openxmlformats.org/officeDocument/2006/relationships/slide" Target="slides/slide124.xml"/><Relationship Id="rId1" Type="http://schemas.openxmlformats.org/officeDocument/2006/relationships/slideMaster" Target="slideMasters/slideMaster1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51.xml"/><Relationship Id="rId60" Type="http://schemas.openxmlformats.org/officeDocument/2006/relationships/slideMaster" Target="slideMasters/slideMaster60.xml"/><Relationship Id="rId81" Type="http://schemas.openxmlformats.org/officeDocument/2006/relationships/slide" Target="slides/slide18.xml"/><Relationship Id="rId135" Type="http://schemas.openxmlformats.org/officeDocument/2006/relationships/slide" Target="slides/slide72.xml"/><Relationship Id="rId156" Type="http://schemas.openxmlformats.org/officeDocument/2006/relationships/slide" Target="slides/slide93.xml"/><Relationship Id="rId177" Type="http://schemas.openxmlformats.org/officeDocument/2006/relationships/slide" Target="slides/slide114.xml"/><Relationship Id="rId198" Type="http://schemas.openxmlformats.org/officeDocument/2006/relationships/slide" Target="slides/slide135.xml"/><Relationship Id="rId202" Type="http://schemas.openxmlformats.org/officeDocument/2006/relationships/presProps" Target="presProps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41.xml"/><Relationship Id="rId125" Type="http://schemas.openxmlformats.org/officeDocument/2006/relationships/slide" Target="slides/slide62.xml"/><Relationship Id="rId146" Type="http://schemas.openxmlformats.org/officeDocument/2006/relationships/slide" Target="slides/slide83.xml"/><Relationship Id="rId167" Type="http://schemas.openxmlformats.org/officeDocument/2006/relationships/slide" Target="slides/slide104.xml"/><Relationship Id="rId188" Type="http://schemas.openxmlformats.org/officeDocument/2006/relationships/slide" Target="slides/slide125.xml"/><Relationship Id="rId71" Type="http://schemas.openxmlformats.org/officeDocument/2006/relationships/slide" Target="slides/slide8.xml"/><Relationship Id="rId92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/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  <a:endParaRPr sz="6000"/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  <a:endParaRPr sz="2400"/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1/16/2020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60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4" name="부제목 3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2016-03-30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ko-KR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  <a:b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ko-KR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2016-03-30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•	마스터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1/16/2020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1">
                <a:solidFill>
                  <a:schemeClr val="tx1"/>
                </a:solidFill>
                <a:latin typeface="+mn-cs"/>
                <a:ea typeface="맑은 고딕" charset="0"/>
                <a:cs typeface="+mn-cs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	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/>
            </a:r>
            <a:br>
              <a:rPr sz="1800">
                <a:latin typeface="맑은 고딕" charset="0"/>
                <a:ea typeface="Arial" charset="0"/>
                <a:cs typeface="+mn-cs"/>
              </a:rPr>
            </a:b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/>
            </a:r>
            <a:br>
              <a:rPr lang="en-US" altLang="ko-KR" sz="1800">
                <a:latin typeface="Arial" charset="0"/>
                <a:ea typeface="맑은 고딕" charset="0"/>
              </a:rPr>
            </a:br>
            <a:endParaRPr lang="en-US" altLang="ko-KR" sz="1800"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atin typeface="맑은 고딕" charset="0"/>
                <a:ea typeface="Arial" charset="0"/>
                <a:cs typeface="+mn-cs"/>
              </a:rPr>
              <a:t>
</a:t>
            </a: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  <a:r>
              <a:rPr lang="en-US" altLang="ko-KR" sz="1800"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텍스트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latin typeface="맑은 고딕" charset="0"/>
                <a:ea typeface="맑은 고딕" charset="0"/>
              </a:rPr>
              <a:t>마스터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제목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스타일</a:t>
            </a:r>
            <a:r>
              <a:rPr lang="en-US" altLang="ko-KR" sz="1400">
                <a:latin typeface="Arial" charset="0"/>
                <a:ea typeface="맑은 고딕" charset="0"/>
              </a:rPr>
              <a:t> </a:t>
            </a:r>
            <a:r>
              <a:rPr lang="ko-KR" altLang="ko-KR" sz="140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•	</a:t>
            </a: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•	</a:t>
            </a: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•	</a:t>
            </a: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•	</a:t>
            </a: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</a:br>
            <a:endParaRPr lang="en-US" altLang="ko-KR" sz="12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  <a:r>
              <a:rPr lang="en-US" altLang="ko-KR" sz="1200">
                <a:solidFill>
                  <a:srgbClr val="000000"/>
                </a:solidFill>
                <a:latin typeface="Arial" charset="0"/>
                <a:ea typeface="맑은 고딕" charset="0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rPr>
              <a:t>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마스터 텍스트 스타일을 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	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>
              <a:solidFill>
                <a:srgbClr val="FF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</a:br>
            <a:endParaRPr lang="en-US" altLang="ko-KR" sz="1800" b="0">
              <a:solidFill>
                <a:srgbClr val="FF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
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1400" b="0">
                <a:solidFill>
                  <a:srgbClr val="FF0000"/>
                </a:solidFill>
                <a:latin typeface="+mn-ea"/>
                <a:ea typeface="맑은 고딕" charset="0"/>
                <a:cs typeface="+mn-cs"/>
              </a:rPr>
              <a:t> </a:t>
            </a:r>
            <a:r>
              <a:rPr lang="en-US" altLang="ko-KR" sz="1800" b="0">
                <a:solidFill>
                  <a:srgbClr val="FF0000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텍스트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제목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텍스트</a:t>
            </a:r>
            <a:r>
              <a:rPr lang="en-US" altLang="en-US" sz="2400"/>
              <a:t> </a:t>
            </a:r>
            <a:r>
              <a:rPr lang="ko-KR" altLang="en-US" sz="2400"/>
              <a:t>스타일을</a:t>
            </a:r>
            <a:r>
              <a:rPr lang="en-US" altLang="en-US" sz="2400"/>
              <a:t> </a:t>
            </a:r>
            <a:r>
              <a:rPr lang="ko-KR" altLang="en-US" sz="2400"/>
              <a:t>편집합니다</a:t>
            </a:r>
          </a:p>
        </p:txBody>
      </p:sp>
      <p:sp>
        <p:nvSpPr>
          <p:cNvPr id="7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5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•	</a:t>
            </a: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텍스트</a:t>
            </a:r>
            <a:r>
              <a:rPr lang="en-US" altLang="en-US" sz="6000"/>
              <a:t> </a:t>
            </a:r>
            <a:r>
              <a:rPr lang="ko-KR" altLang="en-US" sz="6000"/>
              <a:t>스타일을</a:t>
            </a:r>
            <a:r>
              <a:rPr lang="en-US" altLang="en-US" sz="6000"/>
              <a:t> </a:t>
            </a:r>
            <a:r>
              <a:rPr lang="ko-KR" altLang="en-US" sz="6000"/>
              <a:t>편집합니다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</a:t>
            </a:r>
            <a:r>
              <a:rPr lang="en-US" altLang="en-US" sz="2800"/>
              <a:t> </a:t>
            </a:r>
            <a:r>
              <a:rPr lang="ko-KR" altLang="en-US" sz="28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3F3F3F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3F3F3F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0" indent="0" algn="ctr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0" indent="0" algn="ctr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2016-03-30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i="0">
                <a:solidFill>
                  <a:schemeClr val="lt1"/>
                </a:solidFill>
                <a:latin typeface="맑은 고딕" charset="0"/>
                <a:ea typeface="맑은 고딕" charset="0"/>
              </a:rPr>
              <a:t>‹#›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1/16/2020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chemeClr val="tx1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	</a:t>
            </a:r>
            <a:r>
              <a:rPr lang="ko-KR" altLang="en-US" sz="1800"/>
              <a:t>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
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solidFill>
                  <a:srgbClr val="000000"/>
                </a:solidFill>
                <a:latin typeface="Arial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/>
            </a:r>
            <a:br>
              <a:rPr sz="1800">
                <a:solidFill>
                  <a:srgbClr val="000000"/>
                </a:solidFill>
                <a:latin typeface="Arial" charset="0"/>
              </a:rPr>
            </a:b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18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
</a:t>
            </a:r>
            <a:r>
              <a:rPr lang="ko-KR" altLang="en-US" sz="1800"/>
              <a:t>
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+mn-cs"/>
                <a:ea typeface="맑은 고딕" charset="0"/>
                <a:cs typeface="+mn-cs"/>
              </a:rPr>
              <a:t>•	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0" indent="0" algn="ctr" defTabSz="9144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0.xml"/><Relationship Id="rId3" Type="http://schemas.openxmlformats.org/officeDocument/2006/relationships/slideLayout" Target="../slideLayouts/slideLayout355.xml"/><Relationship Id="rId7" Type="http://schemas.openxmlformats.org/officeDocument/2006/relationships/slideLayout" Target="../slideLayouts/slideLayout359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4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5" Type="http://schemas.openxmlformats.org/officeDocument/2006/relationships/slideLayout" Target="../slideLayouts/slideLayout357.xml"/><Relationship Id="rId10" Type="http://schemas.openxmlformats.org/officeDocument/2006/relationships/slideLayout" Target="../slideLayouts/slideLayout362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70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64.xml"/><Relationship Id="rId6" Type="http://schemas.openxmlformats.org/officeDocument/2006/relationships/slideLayout" Target="../slideLayouts/slideLayout369.xml"/><Relationship Id="rId11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67.xml"/><Relationship Id="rId9" Type="http://schemas.openxmlformats.org/officeDocument/2006/relationships/slideLayout" Target="../slideLayouts/slideLayout372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4.xml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3.xml"/><Relationship Id="rId3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92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86.xml"/><Relationship Id="rId6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89.xml"/><Relationship Id="rId9" Type="http://schemas.openxmlformats.org/officeDocument/2006/relationships/slideLayout" Target="../slideLayouts/slideLayout394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5.xml"/><Relationship Id="rId3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414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9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6.xml"/><Relationship Id="rId3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5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9.xml"/><Relationship Id="rId6" Type="http://schemas.openxmlformats.org/officeDocument/2006/relationships/slideLayout" Target="../slideLayouts/slideLayout424.xml"/><Relationship Id="rId11" Type="http://schemas.openxmlformats.org/officeDocument/2006/relationships/slideLayout" Target="../slideLayouts/slideLayout429.xml"/><Relationship Id="rId5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428.xml"/><Relationship Id="rId4" Type="http://schemas.openxmlformats.org/officeDocument/2006/relationships/slideLayout" Target="../slideLayouts/slideLayout422.xml"/><Relationship Id="rId9" Type="http://schemas.openxmlformats.org/officeDocument/2006/relationships/slideLayout" Target="../slideLayouts/slideLayout4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7.xml"/><Relationship Id="rId3" Type="http://schemas.openxmlformats.org/officeDocument/2006/relationships/slideLayout" Target="../slideLayouts/slideLayout432.xml"/><Relationship Id="rId7" Type="http://schemas.openxmlformats.org/officeDocument/2006/relationships/slideLayout" Target="../slideLayouts/slideLayout436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1.xml"/><Relationship Id="rId1" Type="http://schemas.openxmlformats.org/officeDocument/2006/relationships/slideLayout" Target="../slideLayouts/slideLayout430.xml"/><Relationship Id="rId6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40.xml"/><Relationship Id="rId5" Type="http://schemas.openxmlformats.org/officeDocument/2006/relationships/slideLayout" Target="../slideLayouts/slideLayout434.xml"/><Relationship Id="rId10" Type="http://schemas.openxmlformats.org/officeDocument/2006/relationships/slideLayout" Target="../slideLayouts/slideLayout439.xml"/><Relationship Id="rId4" Type="http://schemas.openxmlformats.org/officeDocument/2006/relationships/slideLayout" Target="../slideLayouts/slideLayout433.xml"/><Relationship Id="rId9" Type="http://schemas.openxmlformats.org/officeDocument/2006/relationships/slideLayout" Target="../slideLayouts/slideLayout438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47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2.xml"/><Relationship Id="rId1" Type="http://schemas.openxmlformats.org/officeDocument/2006/relationships/slideLayout" Target="../slideLayouts/slideLayout441.xml"/><Relationship Id="rId6" Type="http://schemas.openxmlformats.org/officeDocument/2006/relationships/slideLayout" Target="../slideLayouts/slideLayout446.xml"/><Relationship Id="rId11" Type="http://schemas.openxmlformats.org/officeDocument/2006/relationships/slideLayout" Target="../slideLayouts/slideLayout451.xml"/><Relationship Id="rId5" Type="http://schemas.openxmlformats.org/officeDocument/2006/relationships/slideLayout" Target="../slideLayouts/slideLayout445.xml"/><Relationship Id="rId10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44.xml"/><Relationship Id="rId9" Type="http://schemas.openxmlformats.org/officeDocument/2006/relationships/slideLayout" Target="../slideLayouts/slideLayout449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9.xml"/><Relationship Id="rId3" Type="http://schemas.openxmlformats.org/officeDocument/2006/relationships/slideLayout" Target="../slideLayouts/slideLayout454.xml"/><Relationship Id="rId7" Type="http://schemas.openxmlformats.org/officeDocument/2006/relationships/slideLayout" Target="../slideLayouts/slideLayout458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3.xml"/><Relationship Id="rId1" Type="http://schemas.openxmlformats.org/officeDocument/2006/relationships/slideLayout" Target="../slideLayouts/slideLayout452.xml"/><Relationship Id="rId6" Type="http://schemas.openxmlformats.org/officeDocument/2006/relationships/slideLayout" Target="../slideLayouts/slideLayout457.xml"/><Relationship Id="rId11" Type="http://schemas.openxmlformats.org/officeDocument/2006/relationships/slideLayout" Target="../slideLayouts/slideLayout462.xml"/><Relationship Id="rId5" Type="http://schemas.openxmlformats.org/officeDocument/2006/relationships/slideLayout" Target="../slideLayouts/slideLayout456.xml"/><Relationship Id="rId10" Type="http://schemas.openxmlformats.org/officeDocument/2006/relationships/slideLayout" Target="../slideLayouts/slideLayout461.xml"/><Relationship Id="rId4" Type="http://schemas.openxmlformats.org/officeDocument/2006/relationships/slideLayout" Target="../slideLayouts/slideLayout455.xml"/><Relationship Id="rId9" Type="http://schemas.openxmlformats.org/officeDocument/2006/relationships/slideLayout" Target="../slideLayouts/slideLayout460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0.xml"/><Relationship Id="rId3" Type="http://schemas.openxmlformats.org/officeDocument/2006/relationships/slideLayout" Target="../slideLayouts/slideLayout465.xml"/><Relationship Id="rId7" Type="http://schemas.openxmlformats.org/officeDocument/2006/relationships/slideLayout" Target="../slideLayouts/slideLayout469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64.xml"/><Relationship Id="rId1" Type="http://schemas.openxmlformats.org/officeDocument/2006/relationships/slideLayout" Target="../slideLayouts/slideLayout463.xml"/><Relationship Id="rId6" Type="http://schemas.openxmlformats.org/officeDocument/2006/relationships/slideLayout" Target="../slideLayouts/slideLayout468.xml"/><Relationship Id="rId11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67.xml"/><Relationship Id="rId10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66.xml"/><Relationship Id="rId9" Type="http://schemas.openxmlformats.org/officeDocument/2006/relationships/slideLayout" Target="../slideLayouts/slideLayout471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1.xml"/><Relationship Id="rId3" Type="http://schemas.openxmlformats.org/officeDocument/2006/relationships/slideLayout" Target="../slideLayouts/slideLayout476.xml"/><Relationship Id="rId7" Type="http://schemas.openxmlformats.org/officeDocument/2006/relationships/slideLayout" Target="../slideLayouts/slideLayout480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83.xml"/><Relationship Id="rId4" Type="http://schemas.openxmlformats.org/officeDocument/2006/relationships/slideLayout" Target="../slideLayouts/slideLayout477.xml"/><Relationship Id="rId9" Type="http://schemas.openxmlformats.org/officeDocument/2006/relationships/slideLayout" Target="../slideLayouts/slideLayout482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2.xml"/><Relationship Id="rId3" Type="http://schemas.openxmlformats.org/officeDocument/2006/relationships/slideLayout" Target="../slideLayouts/slideLayout487.xml"/><Relationship Id="rId7" Type="http://schemas.openxmlformats.org/officeDocument/2006/relationships/slideLayout" Target="../slideLayouts/slideLayout491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6.xml"/><Relationship Id="rId1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5.xml"/><Relationship Id="rId5" Type="http://schemas.openxmlformats.org/officeDocument/2006/relationships/slideLayout" Target="../slideLayouts/slideLayout489.xml"/><Relationship Id="rId10" Type="http://schemas.openxmlformats.org/officeDocument/2006/relationships/slideLayout" Target="../slideLayouts/slideLayout494.xml"/><Relationship Id="rId4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93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3.xml"/><Relationship Id="rId3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502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7.xml"/><Relationship Id="rId1" Type="http://schemas.openxmlformats.org/officeDocument/2006/relationships/slideLayout" Target="../slideLayouts/slideLayout496.xml"/><Relationship Id="rId6" Type="http://schemas.openxmlformats.org/officeDocument/2006/relationships/slideLayout" Target="../slideLayouts/slideLayout501.xml"/><Relationship Id="rId11" Type="http://schemas.openxmlformats.org/officeDocument/2006/relationships/slideLayout" Target="../slideLayouts/slideLayout506.xml"/><Relationship Id="rId5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505.xml"/><Relationship Id="rId4" Type="http://schemas.openxmlformats.org/officeDocument/2006/relationships/slideLayout" Target="../slideLayouts/slideLayout499.xml"/><Relationship Id="rId9" Type="http://schemas.openxmlformats.org/officeDocument/2006/relationships/slideLayout" Target="../slideLayouts/slideLayout504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513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8.xml"/><Relationship Id="rId1" Type="http://schemas.openxmlformats.org/officeDocument/2006/relationships/slideLayout" Target="../slideLayouts/slideLayout507.xml"/><Relationship Id="rId6" Type="http://schemas.openxmlformats.org/officeDocument/2006/relationships/slideLayout" Target="../slideLayouts/slideLayout512.xml"/><Relationship Id="rId11" Type="http://schemas.openxmlformats.org/officeDocument/2006/relationships/slideLayout" Target="../slideLayouts/slideLayout517.xml"/><Relationship Id="rId5" Type="http://schemas.openxmlformats.org/officeDocument/2006/relationships/slideLayout" Target="../slideLayouts/slideLayout511.xml"/><Relationship Id="rId10" Type="http://schemas.openxmlformats.org/officeDocument/2006/relationships/slideLayout" Target="../slideLayouts/slideLayout516.xml"/><Relationship Id="rId4" Type="http://schemas.openxmlformats.org/officeDocument/2006/relationships/slideLayout" Target="../slideLayouts/slideLayout510.xml"/><Relationship Id="rId9" Type="http://schemas.openxmlformats.org/officeDocument/2006/relationships/slideLayout" Target="../slideLayouts/slideLayout515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5.xml"/><Relationship Id="rId3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524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18.xml"/><Relationship Id="rId6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528.xml"/><Relationship Id="rId5" Type="http://schemas.openxmlformats.org/officeDocument/2006/relationships/slideLayout" Target="../slideLayouts/slideLayout522.xml"/><Relationship Id="rId10" Type="http://schemas.openxmlformats.org/officeDocument/2006/relationships/slideLayout" Target="../slideLayouts/slideLayout527.xml"/><Relationship Id="rId4" Type="http://schemas.openxmlformats.org/officeDocument/2006/relationships/slideLayout" Target="../slideLayouts/slideLayout521.xml"/><Relationship Id="rId9" Type="http://schemas.openxmlformats.org/officeDocument/2006/relationships/slideLayout" Target="../slideLayouts/slideLayout526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6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50.xml"/><Relationship Id="rId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9.xml"/><Relationship Id="rId4" Type="http://schemas.openxmlformats.org/officeDocument/2006/relationships/slideLayout" Target="../slideLayouts/slideLayout543.xml"/><Relationship Id="rId9" Type="http://schemas.openxmlformats.org/officeDocument/2006/relationships/slideLayout" Target="../slideLayouts/slideLayout548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8.xml"/><Relationship Id="rId3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57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52.xml"/><Relationship Id="rId1" Type="http://schemas.openxmlformats.org/officeDocument/2006/relationships/slideLayout" Target="../slideLayouts/slideLayout551.xml"/><Relationship Id="rId6" Type="http://schemas.openxmlformats.org/officeDocument/2006/relationships/slideLayout" Target="../slideLayouts/slideLayout556.xml"/><Relationship Id="rId11" Type="http://schemas.openxmlformats.org/officeDocument/2006/relationships/slideLayout" Target="../slideLayouts/slideLayout561.xml"/><Relationship Id="rId5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60.xml"/><Relationship Id="rId4" Type="http://schemas.openxmlformats.org/officeDocument/2006/relationships/slideLayout" Target="../slideLayouts/slideLayout554.xml"/><Relationship Id="rId9" Type="http://schemas.openxmlformats.org/officeDocument/2006/relationships/slideLayout" Target="../slideLayouts/slideLayout559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9.xml"/><Relationship Id="rId3" Type="http://schemas.openxmlformats.org/officeDocument/2006/relationships/slideLayout" Target="../slideLayouts/slideLayout564.xml"/><Relationship Id="rId7" Type="http://schemas.openxmlformats.org/officeDocument/2006/relationships/slideLayout" Target="../slideLayouts/slideLayout568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562.xml"/><Relationship Id="rId6" Type="http://schemas.openxmlformats.org/officeDocument/2006/relationships/slideLayout" Target="../slideLayouts/slideLayout567.xml"/><Relationship Id="rId11" Type="http://schemas.openxmlformats.org/officeDocument/2006/relationships/slideLayout" Target="../slideLayouts/slideLayout572.xml"/><Relationship Id="rId5" Type="http://schemas.openxmlformats.org/officeDocument/2006/relationships/slideLayout" Target="../slideLayouts/slideLayout566.xml"/><Relationship Id="rId10" Type="http://schemas.openxmlformats.org/officeDocument/2006/relationships/slideLayout" Target="../slideLayouts/slideLayout571.xml"/><Relationship Id="rId4" Type="http://schemas.openxmlformats.org/officeDocument/2006/relationships/slideLayout" Target="../slideLayouts/slideLayout565.xml"/><Relationship Id="rId9" Type="http://schemas.openxmlformats.org/officeDocument/2006/relationships/slideLayout" Target="../slideLayouts/slideLayout570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7" Type="http://schemas.openxmlformats.org/officeDocument/2006/relationships/slideLayout" Target="../slideLayouts/slideLayout579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5" Type="http://schemas.openxmlformats.org/officeDocument/2006/relationships/slideLayout" Target="../slideLayouts/slideLayout577.xml"/><Relationship Id="rId10" Type="http://schemas.openxmlformats.org/officeDocument/2006/relationships/slideLayout" Target="../slideLayouts/slideLayout582.xml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1.xml"/><Relationship Id="rId3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90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84.xml"/><Relationship Id="rId6" Type="http://schemas.openxmlformats.org/officeDocument/2006/relationships/slideLayout" Target="../slideLayouts/slideLayout589.xml"/><Relationship Id="rId11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88.xml"/><Relationship Id="rId10" Type="http://schemas.openxmlformats.org/officeDocument/2006/relationships/slideLayout" Target="../slideLayouts/slideLayout593.xml"/><Relationship Id="rId4" Type="http://schemas.openxmlformats.org/officeDocument/2006/relationships/slideLayout" Target="../slideLayouts/slideLayout587.xml"/><Relationship Id="rId9" Type="http://schemas.openxmlformats.org/officeDocument/2006/relationships/slideLayout" Target="../slideLayouts/slideLayout59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601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599.xml"/><Relationship Id="rId10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3.xml"/><Relationship Id="rId3" Type="http://schemas.openxmlformats.org/officeDocument/2006/relationships/slideLayout" Target="../slideLayouts/slideLayout608.xml"/><Relationship Id="rId7" Type="http://schemas.openxmlformats.org/officeDocument/2006/relationships/slideLayout" Target="../slideLayouts/slideLayout612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7.xml"/><Relationship Id="rId1" Type="http://schemas.openxmlformats.org/officeDocument/2006/relationships/slideLayout" Target="../slideLayouts/slideLayout606.xml"/><Relationship Id="rId6" Type="http://schemas.openxmlformats.org/officeDocument/2006/relationships/slideLayout" Target="../slideLayouts/slideLayout611.xml"/><Relationship Id="rId11" Type="http://schemas.openxmlformats.org/officeDocument/2006/relationships/slideLayout" Target="../slideLayouts/slideLayout616.xml"/><Relationship Id="rId5" Type="http://schemas.openxmlformats.org/officeDocument/2006/relationships/slideLayout" Target="../slideLayouts/slideLayout610.xml"/><Relationship Id="rId10" Type="http://schemas.openxmlformats.org/officeDocument/2006/relationships/slideLayout" Target="../slideLayouts/slideLayout615.xml"/><Relationship Id="rId4" Type="http://schemas.openxmlformats.org/officeDocument/2006/relationships/slideLayout" Target="../slideLayouts/slideLayout609.xml"/><Relationship Id="rId9" Type="http://schemas.openxmlformats.org/officeDocument/2006/relationships/slideLayout" Target="../slideLayouts/slideLayout614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4.xml"/><Relationship Id="rId3" Type="http://schemas.openxmlformats.org/officeDocument/2006/relationships/slideLayout" Target="../slideLayouts/slideLayout619.xml"/><Relationship Id="rId7" Type="http://schemas.openxmlformats.org/officeDocument/2006/relationships/slideLayout" Target="../slideLayouts/slideLayout623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8.xml"/><Relationship Id="rId1" Type="http://schemas.openxmlformats.org/officeDocument/2006/relationships/slideLayout" Target="../slideLayouts/slideLayout617.xml"/><Relationship Id="rId6" Type="http://schemas.openxmlformats.org/officeDocument/2006/relationships/slideLayout" Target="../slideLayouts/slideLayout622.xml"/><Relationship Id="rId11" Type="http://schemas.openxmlformats.org/officeDocument/2006/relationships/slideLayout" Target="../slideLayouts/slideLayout627.xml"/><Relationship Id="rId5" Type="http://schemas.openxmlformats.org/officeDocument/2006/relationships/slideLayout" Target="../slideLayouts/slideLayout621.xml"/><Relationship Id="rId10" Type="http://schemas.openxmlformats.org/officeDocument/2006/relationships/slideLayout" Target="../slideLayouts/slideLayout626.xml"/><Relationship Id="rId4" Type="http://schemas.openxmlformats.org/officeDocument/2006/relationships/slideLayout" Target="../slideLayouts/slideLayout620.xml"/><Relationship Id="rId9" Type="http://schemas.openxmlformats.org/officeDocument/2006/relationships/slideLayout" Target="../slideLayouts/slideLayout625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5.xml"/><Relationship Id="rId3" Type="http://schemas.openxmlformats.org/officeDocument/2006/relationships/slideLayout" Target="../slideLayouts/slideLayout630.xml"/><Relationship Id="rId7" Type="http://schemas.openxmlformats.org/officeDocument/2006/relationships/slideLayout" Target="../slideLayouts/slideLayout634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628.xml"/><Relationship Id="rId6" Type="http://schemas.openxmlformats.org/officeDocument/2006/relationships/slideLayout" Target="../slideLayouts/slideLayout633.xml"/><Relationship Id="rId11" Type="http://schemas.openxmlformats.org/officeDocument/2006/relationships/slideLayout" Target="../slideLayouts/slideLayout638.xml"/><Relationship Id="rId5" Type="http://schemas.openxmlformats.org/officeDocument/2006/relationships/slideLayout" Target="../slideLayouts/slideLayout632.xml"/><Relationship Id="rId10" Type="http://schemas.openxmlformats.org/officeDocument/2006/relationships/slideLayout" Target="../slideLayouts/slideLayout637.xml"/><Relationship Id="rId4" Type="http://schemas.openxmlformats.org/officeDocument/2006/relationships/slideLayout" Target="../slideLayouts/slideLayout631.xml"/><Relationship Id="rId9" Type="http://schemas.openxmlformats.org/officeDocument/2006/relationships/slideLayout" Target="../slideLayouts/slideLayout636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6.xml"/><Relationship Id="rId3" Type="http://schemas.openxmlformats.org/officeDocument/2006/relationships/slideLayout" Target="../slideLayouts/slideLayout641.xml"/><Relationship Id="rId7" Type="http://schemas.openxmlformats.org/officeDocument/2006/relationships/slideLayout" Target="../slideLayouts/slideLayout645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40.xml"/><Relationship Id="rId1" Type="http://schemas.openxmlformats.org/officeDocument/2006/relationships/slideLayout" Target="../slideLayouts/slideLayout639.xml"/><Relationship Id="rId6" Type="http://schemas.openxmlformats.org/officeDocument/2006/relationships/slideLayout" Target="../slideLayouts/slideLayout644.xml"/><Relationship Id="rId11" Type="http://schemas.openxmlformats.org/officeDocument/2006/relationships/slideLayout" Target="../slideLayouts/slideLayout649.xml"/><Relationship Id="rId5" Type="http://schemas.openxmlformats.org/officeDocument/2006/relationships/slideLayout" Target="../slideLayouts/slideLayout643.xml"/><Relationship Id="rId10" Type="http://schemas.openxmlformats.org/officeDocument/2006/relationships/slideLayout" Target="../slideLayouts/slideLayout648.xml"/><Relationship Id="rId4" Type="http://schemas.openxmlformats.org/officeDocument/2006/relationships/slideLayout" Target="../slideLayouts/slideLayout642.xml"/><Relationship Id="rId9" Type="http://schemas.openxmlformats.org/officeDocument/2006/relationships/slideLayout" Target="../slideLayouts/slideLayout6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7.xml"/><Relationship Id="rId3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56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51.xml"/><Relationship Id="rId1" Type="http://schemas.openxmlformats.org/officeDocument/2006/relationships/slideLayout" Target="../slideLayouts/slideLayout650.xml"/><Relationship Id="rId6" Type="http://schemas.openxmlformats.org/officeDocument/2006/relationships/slideLayout" Target="../slideLayouts/slideLayout655.xml"/><Relationship Id="rId11" Type="http://schemas.openxmlformats.org/officeDocument/2006/relationships/slideLayout" Target="../slideLayouts/slideLayout660.xml"/><Relationship Id="rId5" Type="http://schemas.openxmlformats.org/officeDocument/2006/relationships/slideLayout" Target="../slideLayouts/slideLayout654.xml"/><Relationship Id="rId10" Type="http://schemas.openxmlformats.org/officeDocument/2006/relationships/slideLayout" Target="../slideLayouts/slideLayout659.xml"/><Relationship Id="rId4" Type="http://schemas.openxmlformats.org/officeDocument/2006/relationships/slideLayout" Target="../slideLayouts/slideLayout653.xml"/><Relationship Id="rId9" Type="http://schemas.openxmlformats.org/officeDocument/2006/relationships/slideLayout" Target="../slideLayouts/slideLayout658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9.xml"/><Relationship Id="rId3" Type="http://schemas.openxmlformats.org/officeDocument/2006/relationships/slideLayout" Target="../slideLayouts/slideLayout674.xml"/><Relationship Id="rId7" Type="http://schemas.openxmlformats.org/officeDocument/2006/relationships/slideLayout" Target="../slideLayouts/slideLayout678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72.xml"/><Relationship Id="rId6" Type="http://schemas.openxmlformats.org/officeDocument/2006/relationships/slideLayout" Target="../slideLayouts/slideLayout677.xml"/><Relationship Id="rId11" Type="http://schemas.openxmlformats.org/officeDocument/2006/relationships/slideLayout" Target="../slideLayouts/slideLayout682.xml"/><Relationship Id="rId5" Type="http://schemas.openxmlformats.org/officeDocument/2006/relationships/slideLayout" Target="../slideLayouts/slideLayout676.xml"/><Relationship Id="rId10" Type="http://schemas.openxmlformats.org/officeDocument/2006/relationships/slideLayout" Target="../slideLayouts/slideLayout681.xml"/><Relationship Id="rId4" Type="http://schemas.openxmlformats.org/officeDocument/2006/relationships/slideLayout" Target="../slideLayouts/slideLayout675.xml"/><Relationship Id="rId9" Type="http://schemas.openxmlformats.org/officeDocument/2006/relationships/slideLayout" Target="../slideLayouts/slideLayout680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0.xml"/><Relationship Id="rId3" Type="http://schemas.openxmlformats.org/officeDocument/2006/relationships/slideLayout" Target="../slideLayouts/slideLayout685.xml"/><Relationship Id="rId7" Type="http://schemas.openxmlformats.org/officeDocument/2006/relationships/slideLayout" Target="../slideLayouts/slideLayout689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8.xml"/><Relationship Id="rId11" Type="http://schemas.openxmlformats.org/officeDocument/2006/relationships/slideLayout" Target="../slideLayouts/slideLayout693.xml"/><Relationship Id="rId5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92.xml"/><Relationship Id="rId4" Type="http://schemas.openxmlformats.org/officeDocument/2006/relationships/slideLayout" Target="../slideLayouts/slideLayout686.xml"/><Relationship Id="rId9" Type="http://schemas.openxmlformats.org/officeDocument/2006/relationships/slideLayout" Target="../slideLayouts/slideLayout6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1/16/2020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9" r:id="rId1"/>
    <p:sldLayoutId id="2147484790" r:id="rId2"/>
    <p:sldLayoutId id="2147484791" r:id="rId3"/>
    <p:sldLayoutId id="2147484792" r:id="rId4"/>
    <p:sldLayoutId id="214748479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0" r:id="rId1"/>
    <p:sldLayoutId id="2147484801" r:id="rId2"/>
    <p:sldLayoutId id="2147484802" r:id="rId3"/>
    <p:sldLayoutId id="2147484803" r:id="rId4"/>
    <p:sldLayoutId id="2147484804" r:id="rId5"/>
    <p:sldLayoutId id="2147484805" r:id="rId6"/>
    <p:sldLayoutId id="2147484806" r:id="rId7"/>
    <p:sldLayoutId id="2147484807" r:id="rId8"/>
    <p:sldLayoutId id="2147484808" r:id="rId9"/>
    <p:sldLayoutId id="2147484809" r:id="rId10"/>
    <p:sldLayoutId id="214748481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3" r:id="rId2"/>
    <p:sldLayoutId id="2147484824" r:id="rId3"/>
    <p:sldLayoutId id="2147484825" r:id="rId4"/>
    <p:sldLayoutId id="2147484826" r:id="rId5"/>
    <p:sldLayoutId id="2147484827" r:id="rId6"/>
    <p:sldLayoutId id="2147484828" r:id="rId7"/>
    <p:sldLayoutId id="2147484829" r:id="rId8"/>
    <p:sldLayoutId id="2147484830" r:id="rId9"/>
    <p:sldLayoutId id="2147484831" r:id="rId10"/>
    <p:sldLayoutId id="214748483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37" r:id="rId1"/>
    <p:sldLayoutId id="2147488038" r:id="rId2"/>
    <p:sldLayoutId id="2147488039" r:id="rId3"/>
    <p:sldLayoutId id="2147488040" r:id="rId4"/>
    <p:sldLayoutId id="2147488041" r:id="rId5"/>
    <p:sldLayoutId id="2147488042" r:id="rId6"/>
    <p:sldLayoutId id="2147488043" r:id="rId7"/>
    <p:sldLayoutId id="2147488044" r:id="rId8"/>
    <p:sldLayoutId id="2147488045" r:id="rId9"/>
    <p:sldLayoutId id="2147488046" r:id="rId10"/>
    <p:sldLayoutId id="21474880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48" r:id="rId1"/>
    <p:sldLayoutId id="2147488049" r:id="rId2"/>
    <p:sldLayoutId id="2147488050" r:id="rId3"/>
    <p:sldLayoutId id="2147488051" r:id="rId4"/>
    <p:sldLayoutId id="2147488052" r:id="rId5"/>
    <p:sldLayoutId id="2147488053" r:id="rId6"/>
    <p:sldLayoutId id="2147488054" r:id="rId7"/>
    <p:sldLayoutId id="2147488055" r:id="rId8"/>
    <p:sldLayoutId id="2147488056" r:id="rId9"/>
    <p:sldLayoutId id="2147488057" r:id="rId10"/>
    <p:sldLayoutId id="21474880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7" r:id="rId1"/>
    <p:sldLayoutId id="2147484658" r:id="rId2"/>
    <p:sldLayoutId id="2147484659" r:id="rId3"/>
    <p:sldLayoutId id="2147484660" r:id="rId4"/>
    <p:sldLayoutId id="2147484661" r:id="rId5"/>
    <p:sldLayoutId id="2147484662" r:id="rId6"/>
    <p:sldLayoutId id="2147484663" r:id="rId7"/>
    <p:sldLayoutId id="2147484664" r:id="rId8"/>
    <p:sldLayoutId id="2147484665" r:id="rId9"/>
    <p:sldLayoutId id="2147484666" r:id="rId10"/>
    <p:sldLayoutId id="21474846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59" r:id="rId1"/>
    <p:sldLayoutId id="2147488060" r:id="rId2"/>
    <p:sldLayoutId id="2147488061" r:id="rId3"/>
    <p:sldLayoutId id="2147488062" r:id="rId4"/>
    <p:sldLayoutId id="2147488063" r:id="rId5"/>
    <p:sldLayoutId id="2147488064" r:id="rId6"/>
    <p:sldLayoutId id="2147488065" r:id="rId7"/>
    <p:sldLayoutId id="2147488066" r:id="rId8"/>
    <p:sldLayoutId id="2147488067" r:id="rId9"/>
    <p:sldLayoutId id="2147488068" r:id="rId10"/>
    <p:sldLayoutId id="214748806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70" r:id="rId1"/>
    <p:sldLayoutId id="2147488071" r:id="rId2"/>
    <p:sldLayoutId id="2147488072" r:id="rId3"/>
    <p:sldLayoutId id="2147488073" r:id="rId4"/>
    <p:sldLayoutId id="2147488074" r:id="rId5"/>
    <p:sldLayoutId id="2147488075" r:id="rId6"/>
    <p:sldLayoutId id="2147488076" r:id="rId7"/>
    <p:sldLayoutId id="2147488077" r:id="rId8"/>
    <p:sldLayoutId id="2147488078" r:id="rId9"/>
    <p:sldLayoutId id="2147488079" r:id="rId10"/>
    <p:sldLayoutId id="214748808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81" r:id="rId1"/>
    <p:sldLayoutId id="2147488082" r:id="rId2"/>
    <p:sldLayoutId id="2147488083" r:id="rId3"/>
    <p:sldLayoutId id="2147488084" r:id="rId4"/>
    <p:sldLayoutId id="2147488085" r:id="rId5"/>
    <p:sldLayoutId id="2147488086" r:id="rId6"/>
    <p:sldLayoutId id="2147488087" r:id="rId7"/>
    <p:sldLayoutId id="2147488088" r:id="rId8"/>
    <p:sldLayoutId id="2147488089" r:id="rId9"/>
    <p:sldLayoutId id="2147488090" r:id="rId10"/>
    <p:sldLayoutId id="214748809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092" r:id="rId1"/>
    <p:sldLayoutId id="2147488093" r:id="rId2"/>
    <p:sldLayoutId id="2147488094" r:id="rId3"/>
    <p:sldLayoutId id="2147488095" r:id="rId4"/>
    <p:sldLayoutId id="2147488096" r:id="rId5"/>
    <p:sldLayoutId id="2147488097" r:id="rId6"/>
    <p:sldLayoutId id="2147488098" r:id="rId7"/>
    <p:sldLayoutId id="2147488099" r:id="rId8"/>
    <p:sldLayoutId id="2147488100" r:id="rId9"/>
    <p:sldLayoutId id="2147488101" r:id="rId10"/>
    <p:sldLayoutId id="214748810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03" r:id="rId1"/>
    <p:sldLayoutId id="2147488104" r:id="rId2"/>
    <p:sldLayoutId id="2147488105" r:id="rId3"/>
    <p:sldLayoutId id="2147488106" r:id="rId4"/>
    <p:sldLayoutId id="2147488107" r:id="rId5"/>
    <p:sldLayoutId id="2147488108" r:id="rId6"/>
    <p:sldLayoutId id="2147488109" r:id="rId7"/>
    <p:sldLayoutId id="2147488110" r:id="rId8"/>
    <p:sldLayoutId id="2147488111" r:id="rId9"/>
    <p:sldLayoutId id="2147488112" r:id="rId10"/>
    <p:sldLayoutId id="214748811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14" r:id="rId1"/>
    <p:sldLayoutId id="2147488115" r:id="rId2"/>
    <p:sldLayoutId id="2147488116" r:id="rId3"/>
    <p:sldLayoutId id="2147488117" r:id="rId4"/>
    <p:sldLayoutId id="2147488118" r:id="rId5"/>
    <p:sldLayoutId id="2147488119" r:id="rId6"/>
    <p:sldLayoutId id="2147488120" r:id="rId7"/>
    <p:sldLayoutId id="2147488121" r:id="rId8"/>
    <p:sldLayoutId id="2147488122" r:id="rId9"/>
    <p:sldLayoutId id="2147488123" r:id="rId10"/>
    <p:sldLayoutId id="21474881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25" r:id="rId1"/>
    <p:sldLayoutId id="2147488126" r:id="rId2"/>
    <p:sldLayoutId id="2147488127" r:id="rId3"/>
    <p:sldLayoutId id="2147488128" r:id="rId4"/>
    <p:sldLayoutId id="2147488129" r:id="rId5"/>
    <p:sldLayoutId id="2147488130" r:id="rId6"/>
    <p:sldLayoutId id="2147488131" r:id="rId7"/>
    <p:sldLayoutId id="2147488132" r:id="rId8"/>
    <p:sldLayoutId id="2147488133" r:id="rId9"/>
    <p:sldLayoutId id="2147488134" r:id="rId10"/>
    <p:sldLayoutId id="21474881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36" r:id="rId1"/>
    <p:sldLayoutId id="2147488137" r:id="rId2"/>
    <p:sldLayoutId id="2147488138" r:id="rId3"/>
    <p:sldLayoutId id="2147488139" r:id="rId4"/>
    <p:sldLayoutId id="2147488140" r:id="rId5"/>
    <p:sldLayoutId id="2147488141" r:id="rId6"/>
    <p:sldLayoutId id="2147488142" r:id="rId7"/>
    <p:sldLayoutId id="2147488143" r:id="rId8"/>
    <p:sldLayoutId id="2147488144" r:id="rId9"/>
    <p:sldLayoutId id="2147488145" r:id="rId10"/>
    <p:sldLayoutId id="214748814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47" r:id="rId1"/>
    <p:sldLayoutId id="2147488148" r:id="rId2"/>
    <p:sldLayoutId id="2147488149" r:id="rId3"/>
    <p:sldLayoutId id="2147488150" r:id="rId4"/>
    <p:sldLayoutId id="2147488151" r:id="rId5"/>
    <p:sldLayoutId id="2147488152" r:id="rId6"/>
    <p:sldLayoutId id="2147488153" r:id="rId7"/>
    <p:sldLayoutId id="2147488154" r:id="rId8"/>
    <p:sldLayoutId id="2147488155" r:id="rId9"/>
    <p:sldLayoutId id="2147488156" r:id="rId10"/>
    <p:sldLayoutId id="214748815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58" r:id="rId1"/>
    <p:sldLayoutId id="2147488159" r:id="rId2"/>
    <p:sldLayoutId id="2147488160" r:id="rId3"/>
    <p:sldLayoutId id="2147488161" r:id="rId4"/>
    <p:sldLayoutId id="2147488162" r:id="rId5"/>
    <p:sldLayoutId id="2147488163" r:id="rId6"/>
    <p:sldLayoutId id="2147488164" r:id="rId7"/>
    <p:sldLayoutId id="2147488165" r:id="rId8"/>
    <p:sldLayoutId id="2147488166" r:id="rId9"/>
    <p:sldLayoutId id="2147488167" r:id="rId10"/>
    <p:sldLayoutId id="214748816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69" r:id="rId1"/>
    <p:sldLayoutId id="2147488170" r:id="rId2"/>
    <p:sldLayoutId id="2147488171" r:id="rId3"/>
    <p:sldLayoutId id="2147488172" r:id="rId4"/>
    <p:sldLayoutId id="2147488173" r:id="rId5"/>
    <p:sldLayoutId id="2147488174" r:id="rId6"/>
    <p:sldLayoutId id="2147488175" r:id="rId7"/>
    <p:sldLayoutId id="2147488176" r:id="rId8"/>
    <p:sldLayoutId id="2147488177" r:id="rId9"/>
    <p:sldLayoutId id="2147488178" r:id="rId10"/>
    <p:sldLayoutId id="214748817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80" r:id="rId1"/>
    <p:sldLayoutId id="2147488181" r:id="rId2"/>
    <p:sldLayoutId id="2147488182" r:id="rId3"/>
    <p:sldLayoutId id="2147488183" r:id="rId4"/>
    <p:sldLayoutId id="2147488184" r:id="rId5"/>
    <p:sldLayoutId id="2147488185" r:id="rId6"/>
    <p:sldLayoutId id="2147488186" r:id="rId7"/>
    <p:sldLayoutId id="2147488187" r:id="rId8"/>
    <p:sldLayoutId id="2147488188" r:id="rId9"/>
    <p:sldLayoutId id="2147488189" r:id="rId10"/>
    <p:sldLayoutId id="214748819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91" r:id="rId1"/>
    <p:sldLayoutId id="2147488192" r:id="rId2"/>
    <p:sldLayoutId id="2147488193" r:id="rId3"/>
    <p:sldLayoutId id="2147488194" r:id="rId4"/>
    <p:sldLayoutId id="2147488195" r:id="rId5"/>
    <p:sldLayoutId id="2147488196" r:id="rId6"/>
    <p:sldLayoutId id="2147488197" r:id="rId7"/>
    <p:sldLayoutId id="2147488198" r:id="rId8"/>
    <p:sldLayoutId id="2147488199" r:id="rId9"/>
    <p:sldLayoutId id="2147488200" r:id="rId10"/>
    <p:sldLayoutId id="214748820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02" r:id="rId1"/>
    <p:sldLayoutId id="2147488203" r:id="rId2"/>
    <p:sldLayoutId id="2147488204" r:id="rId3"/>
    <p:sldLayoutId id="2147488205" r:id="rId4"/>
    <p:sldLayoutId id="2147488206" r:id="rId5"/>
    <p:sldLayoutId id="2147488207" r:id="rId6"/>
    <p:sldLayoutId id="2147488208" r:id="rId7"/>
    <p:sldLayoutId id="2147488209" r:id="rId8"/>
    <p:sldLayoutId id="2147488210" r:id="rId9"/>
    <p:sldLayoutId id="2147488211" r:id="rId10"/>
    <p:sldLayoutId id="214748821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13" r:id="rId1"/>
    <p:sldLayoutId id="2147488214" r:id="rId2"/>
    <p:sldLayoutId id="2147488215" r:id="rId3"/>
    <p:sldLayoutId id="2147488216" r:id="rId4"/>
    <p:sldLayoutId id="2147488217" r:id="rId5"/>
    <p:sldLayoutId id="2147488218" r:id="rId6"/>
    <p:sldLayoutId id="2147488219" r:id="rId7"/>
    <p:sldLayoutId id="2147488220" r:id="rId8"/>
    <p:sldLayoutId id="2147488221" r:id="rId9"/>
    <p:sldLayoutId id="2147488222" r:id="rId10"/>
    <p:sldLayoutId id="214748822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24" r:id="rId1"/>
    <p:sldLayoutId id="2147488225" r:id="rId2"/>
    <p:sldLayoutId id="2147488226" r:id="rId3"/>
    <p:sldLayoutId id="2147488227" r:id="rId4"/>
    <p:sldLayoutId id="2147488228" r:id="rId5"/>
    <p:sldLayoutId id="2147488229" r:id="rId6"/>
    <p:sldLayoutId id="2147488230" r:id="rId7"/>
    <p:sldLayoutId id="2147488231" r:id="rId8"/>
    <p:sldLayoutId id="2147488232" r:id="rId9"/>
    <p:sldLayoutId id="2147488233" r:id="rId10"/>
    <p:sldLayoutId id="21474882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35" r:id="rId1"/>
    <p:sldLayoutId id="2147488236" r:id="rId2"/>
    <p:sldLayoutId id="2147488237" r:id="rId3"/>
    <p:sldLayoutId id="2147488238" r:id="rId4"/>
    <p:sldLayoutId id="2147488239" r:id="rId5"/>
    <p:sldLayoutId id="2147488240" r:id="rId6"/>
    <p:sldLayoutId id="2147488241" r:id="rId7"/>
    <p:sldLayoutId id="2147488242" r:id="rId8"/>
    <p:sldLayoutId id="2147488243" r:id="rId9"/>
    <p:sldLayoutId id="2147488244" r:id="rId10"/>
    <p:sldLayoutId id="214748824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46" r:id="rId1"/>
    <p:sldLayoutId id="2147488247" r:id="rId2"/>
    <p:sldLayoutId id="2147488248" r:id="rId3"/>
    <p:sldLayoutId id="2147488249" r:id="rId4"/>
    <p:sldLayoutId id="2147488250" r:id="rId5"/>
    <p:sldLayoutId id="2147488251" r:id="rId6"/>
    <p:sldLayoutId id="2147488252" r:id="rId7"/>
    <p:sldLayoutId id="2147488253" r:id="rId8"/>
    <p:sldLayoutId id="2147488254" r:id="rId9"/>
    <p:sldLayoutId id="2147488255" r:id="rId10"/>
    <p:sldLayoutId id="214748825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57" r:id="rId1"/>
    <p:sldLayoutId id="2147488258" r:id="rId2"/>
    <p:sldLayoutId id="2147488259" r:id="rId3"/>
    <p:sldLayoutId id="2147488260" r:id="rId4"/>
    <p:sldLayoutId id="2147488261" r:id="rId5"/>
    <p:sldLayoutId id="2147488262" r:id="rId6"/>
    <p:sldLayoutId id="2147488263" r:id="rId7"/>
    <p:sldLayoutId id="2147488264" r:id="rId8"/>
    <p:sldLayoutId id="2147488265" r:id="rId9"/>
    <p:sldLayoutId id="2147488266" r:id="rId10"/>
    <p:sldLayoutId id="21474882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68" r:id="rId1"/>
    <p:sldLayoutId id="2147488269" r:id="rId2"/>
    <p:sldLayoutId id="2147488270" r:id="rId3"/>
    <p:sldLayoutId id="2147488271" r:id="rId4"/>
    <p:sldLayoutId id="2147488272" r:id="rId5"/>
    <p:sldLayoutId id="2147488273" r:id="rId6"/>
    <p:sldLayoutId id="2147488274" r:id="rId7"/>
    <p:sldLayoutId id="2147488275" r:id="rId8"/>
    <p:sldLayoutId id="2147488276" r:id="rId9"/>
    <p:sldLayoutId id="2147488277" r:id="rId10"/>
    <p:sldLayoutId id="214748827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79" r:id="rId1"/>
    <p:sldLayoutId id="2147488280" r:id="rId2"/>
    <p:sldLayoutId id="2147488281" r:id="rId3"/>
    <p:sldLayoutId id="2147488282" r:id="rId4"/>
    <p:sldLayoutId id="2147488283" r:id="rId5"/>
    <p:sldLayoutId id="2147488284" r:id="rId6"/>
    <p:sldLayoutId id="2147488285" r:id="rId7"/>
    <p:sldLayoutId id="2147488286" r:id="rId8"/>
    <p:sldLayoutId id="2147488287" r:id="rId9"/>
    <p:sldLayoutId id="2147488288" r:id="rId10"/>
    <p:sldLayoutId id="214748828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290" r:id="rId1"/>
    <p:sldLayoutId id="2147488291" r:id="rId2"/>
    <p:sldLayoutId id="2147488292" r:id="rId3"/>
    <p:sldLayoutId id="2147488293" r:id="rId4"/>
    <p:sldLayoutId id="2147488294" r:id="rId5"/>
    <p:sldLayoutId id="2147488295" r:id="rId6"/>
    <p:sldLayoutId id="2147488296" r:id="rId7"/>
    <p:sldLayoutId id="2147488297" r:id="rId8"/>
    <p:sldLayoutId id="2147488298" r:id="rId9"/>
    <p:sldLayoutId id="2147488299" r:id="rId10"/>
    <p:sldLayoutId id="214748830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01" r:id="rId1"/>
    <p:sldLayoutId id="2147488302" r:id="rId2"/>
    <p:sldLayoutId id="2147488303" r:id="rId3"/>
    <p:sldLayoutId id="2147488304" r:id="rId4"/>
    <p:sldLayoutId id="2147488305" r:id="rId5"/>
    <p:sldLayoutId id="2147488306" r:id="rId6"/>
    <p:sldLayoutId id="2147488307" r:id="rId7"/>
    <p:sldLayoutId id="2147488308" r:id="rId8"/>
    <p:sldLayoutId id="2147488309" r:id="rId9"/>
    <p:sldLayoutId id="2147488310" r:id="rId10"/>
    <p:sldLayoutId id="21474883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12" r:id="rId1"/>
    <p:sldLayoutId id="2147488313" r:id="rId2"/>
    <p:sldLayoutId id="2147488314" r:id="rId3"/>
    <p:sldLayoutId id="2147488315" r:id="rId4"/>
    <p:sldLayoutId id="2147488316" r:id="rId5"/>
    <p:sldLayoutId id="2147488317" r:id="rId6"/>
    <p:sldLayoutId id="2147488318" r:id="rId7"/>
    <p:sldLayoutId id="2147488319" r:id="rId8"/>
    <p:sldLayoutId id="2147488320" r:id="rId9"/>
    <p:sldLayoutId id="2147488321" r:id="rId10"/>
    <p:sldLayoutId id="214748832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23" r:id="rId1"/>
    <p:sldLayoutId id="2147488324" r:id="rId2"/>
    <p:sldLayoutId id="2147488325" r:id="rId3"/>
    <p:sldLayoutId id="2147488326" r:id="rId4"/>
    <p:sldLayoutId id="2147488327" r:id="rId5"/>
    <p:sldLayoutId id="2147488328" r:id="rId6"/>
    <p:sldLayoutId id="2147488329" r:id="rId7"/>
    <p:sldLayoutId id="2147488330" r:id="rId8"/>
    <p:sldLayoutId id="2147488331" r:id="rId9"/>
    <p:sldLayoutId id="2147488332" r:id="rId10"/>
    <p:sldLayoutId id="214748833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34" r:id="rId1"/>
    <p:sldLayoutId id="2147488335" r:id="rId2"/>
    <p:sldLayoutId id="2147488336" r:id="rId3"/>
    <p:sldLayoutId id="2147488337" r:id="rId4"/>
    <p:sldLayoutId id="2147488338" r:id="rId5"/>
    <p:sldLayoutId id="2147488339" r:id="rId6"/>
    <p:sldLayoutId id="2147488340" r:id="rId7"/>
    <p:sldLayoutId id="2147488341" r:id="rId8"/>
    <p:sldLayoutId id="2147488342" r:id="rId9"/>
    <p:sldLayoutId id="2147488343" r:id="rId10"/>
    <p:sldLayoutId id="214748834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45" r:id="rId1"/>
    <p:sldLayoutId id="2147488346" r:id="rId2"/>
    <p:sldLayoutId id="2147488347" r:id="rId3"/>
    <p:sldLayoutId id="2147488348" r:id="rId4"/>
    <p:sldLayoutId id="2147488349" r:id="rId5"/>
    <p:sldLayoutId id="2147488350" r:id="rId6"/>
    <p:sldLayoutId id="2147488351" r:id="rId7"/>
    <p:sldLayoutId id="2147488352" r:id="rId8"/>
    <p:sldLayoutId id="2147488353" r:id="rId9"/>
    <p:sldLayoutId id="2147488354" r:id="rId10"/>
    <p:sldLayoutId id="21474883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56" r:id="rId1"/>
    <p:sldLayoutId id="2147488357" r:id="rId2"/>
    <p:sldLayoutId id="2147488358" r:id="rId3"/>
    <p:sldLayoutId id="2147488359" r:id="rId4"/>
    <p:sldLayoutId id="2147488360" r:id="rId5"/>
    <p:sldLayoutId id="2147488361" r:id="rId6"/>
    <p:sldLayoutId id="2147488362" r:id="rId7"/>
    <p:sldLayoutId id="2147488363" r:id="rId8"/>
    <p:sldLayoutId id="2147488364" r:id="rId9"/>
    <p:sldLayoutId id="2147488365" r:id="rId10"/>
    <p:sldLayoutId id="214748836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67" r:id="rId1"/>
    <p:sldLayoutId id="2147488368" r:id="rId2"/>
    <p:sldLayoutId id="2147488369" r:id="rId3"/>
    <p:sldLayoutId id="2147488370" r:id="rId4"/>
    <p:sldLayoutId id="2147488371" r:id="rId5"/>
    <p:sldLayoutId id="2147488372" r:id="rId6"/>
    <p:sldLayoutId id="2147488373" r:id="rId7"/>
    <p:sldLayoutId id="2147488374" r:id="rId8"/>
    <p:sldLayoutId id="2147488375" r:id="rId9"/>
    <p:sldLayoutId id="2147488376" r:id="rId10"/>
    <p:sldLayoutId id="214748837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78" r:id="rId1"/>
    <p:sldLayoutId id="2147488379" r:id="rId2"/>
    <p:sldLayoutId id="2147488380" r:id="rId3"/>
    <p:sldLayoutId id="2147488381" r:id="rId4"/>
    <p:sldLayoutId id="2147488382" r:id="rId5"/>
    <p:sldLayoutId id="2147488383" r:id="rId6"/>
    <p:sldLayoutId id="2147488384" r:id="rId7"/>
    <p:sldLayoutId id="2147488385" r:id="rId8"/>
    <p:sldLayoutId id="2147488386" r:id="rId9"/>
    <p:sldLayoutId id="2147488387" r:id="rId10"/>
    <p:sldLayoutId id="214748838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92" r:id="rId3"/>
    <p:sldLayoutId id="2147484693" r:id="rId4"/>
    <p:sldLayoutId id="2147484694" r:id="rId5"/>
    <p:sldLayoutId id="2147484695" r:id="rId6"/>
    <p:sldLayoutId id="2147484696" r:id="rId7"/>
    <p:sldLayoutId id="2147484697" r:id="rId8"/>
    <p:sldLayoutId id="2147484698" r:id="rId9"/>
    <p:sldLayoutId id="2147484699" r:id="rId10"/>
    <p:sldLayoutId id="214748470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89" r:id="rId1"/>
    <p:sldLayoutId id="2147488390" r:id="rId2"/>
    <p:sldLayoutId id="2147488391" r:id="rId3"/>
    <p:sldLayoutId id="2147488392" r:id="rId4"/>
    <p:sldLayoutId id="2147488393" r:id="rId5"/>
    <p:sldLayoutId id="2147488394" r:id="rId6"/>
    <p:sldLayoutId id="2147488395" r:id="rId7"/>
    <p:sldLayoutId id="2147488396" r:id="rId8"/>
    <p:sldLayoutId id="2147488397" r:id="rId9"/>
    <p:sldLayoutId id="2147488398" r:id="rId10"/>
    <p:sldLayoutId id="214748839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00" r:id="rId1"/>
    <p:sldLayoutId id="2147488401" r:id="rId2"/>
    <p:sldLayoutId id="2147488402" r:id="rId3"/>
    <p:sldLayoutId id="2147488403" r:id="rId4"/>
    <p:sldLayoutId id="2147488404" r:id="rId5"/>
    <p:sldLayoutId id="2147488405" r:id="rId6"/>
    <p:sldLayoutId id="2147488406" r:id="rId7"/>
    <p:sldLayoutId id="2147488407" r:id="rId8"/>
    <p:sldLayoutId id="2147488408" r:id="rId9"/>
    <p:sldLayoutId id="2147488409" r:id="rId10"/>
    <p:sldLayoutId id="214748841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11" r:id="rId1"/>
    <p:sldLayoutId id="2147488412" r:id="rId2"/>
    <p:sldLayoutId id="2147488413" r:id="rId3"/>
    <p:sldLayoutId id="2147488414" r:id="rId4"/>
    <p:sldLayoutId id="2147488415" r:id="rId5"/>
    <p:sldLayoutId id="2147488416" r:id="rId6"/>
    <p:sldLayoutId id="2147488417" r:id="rId7"/>
    <p:sldLayoutId id="2147488418" r:id="rId8"/>
    <p:sldLayoutId id="2147488419" r:id="rId9"/>
    <p:sldLayoutId id="2147488420" r:id="rId10"/>
    <p:sldLayoutId id="214748842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22" r:id="rId1"/>
    <p:sldLayoutId id="2147488423" r:id="rId2"/>
    <p:sldLayoutId id="2147488424" r:id="rId3"/>
    <p:sldLayoutId id="2147488425" r:id="rId4"/>
    <p:sldLayoutId id="2147488426" r:id="rId5"/>
    <p:sldLayoutId id="2147488427" r:id="rId6"/>
    <p:sldLayoutId id="2147488428" r:id="rId7"/>
    <p:sldLayoutId id="2147488429" r:id="rId8"/>
    <p:sldLayoutId id="2147488430" r:id="rId9"/>
    <p:sldLayoutId id="2147488431" r:id="rId10"/>
    <p:sldLayoutId id="214748843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33" r:id="rId1"/>
    <p:sldLayoutId id="2147488434" r:id="rId2"/>
    <p:sldLayoutId id="2147488435" r:id="rId3"/>
    <p:sldLayoutId id="2147488436" r:id="rId4"/>
    <p:sldLayoutId id="2147488437" r:id="rId5"/>
    <p:sldLayoutId id="2147488438" r:id="rId6"/>
    <p:sldLayoutId id="2147488439" r:id="rId7"/>
    <p:sldLayoutId id="2147488440" r:id="rId8"/>
    <p:sldLayoutId id="2147488441" r:id="rId9"/>
    <p:sldLayoutId id="2147488442" r:id="rId10"/>
    <p:sldLayoutId id="21474884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44" r:id="rId1"/>
    <p:sldLayoutId id="2147488445" r:id="rId2"/>
    <p:sldLayoutId id="2147488446" r:id="rId3"/>
    <p:sldLayoutId id="2147488447" r:id="rId4"/>
    <p:sldLayoutId id="2147488448" r:id="rId5"/>
    <p:sldLayoutId id="2147488449" r:id="rId6"/>
    <p:sldLayoutId id="2147488450" r:id="rId7"/>
    <p:sldLayoutId id="2147488451" r:id="rId8"/>
    <p:sldLayoutId id="2147488452" r:id="rId9"/>
    <p:sldLayoutId id="2147488453" r:id="rId10"/>
    <p:sldLayoutId id="214748845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55" r:id="rId1"/>
    <p:sldLayoutId id="2147488456" r:id="rId2"/>
    <p:sldLayoutId id="2147488457" r:id="rId3"/>
    <p:sldLayoutId id="2147488458" r:id="rId4"/>
    <p:sldLayoutId id="2147488459" r:id="rId5"/>
    <p:sldLayoutId id="2147488460" r:id="rId6"/>
    <p:sldLayoutId id="2147488461" r:id="rId7"/>
    <p:sldLayoutId id="2147488462" r:id="rId8"/>
    <p:sldLayoutId id="2147488463" r:id="rId9"/>
    <p:sldLayoutId id="2147488464" r:id="rId10"/>
    <p:sldLayoutId id="214748846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466" r:id="rId1"/>
    <p:sldLayoutId id="2147488467" r:id="rId2"/>
    <p:sldLayoutId id="2147488468" r:id="rId3"/>
    <p:sldLayoutId id="2147488469" r:id="rId4"/>
    <p:sldLayoutId id="2147488470" r:id="rId5"/>
    <p:sldLayoutId id="2147488471" r:id="rId6"/>
    <p:sldLayoutId id="2147488472" r:id="rId7"/>
    <p:sldLayoutId id="2147488473" r:id="rId8"/>
    <p:sldLayoutId id="2147488474" r:id="rId9"/>
    <p:sldLayoutId id="2147488475" r:id="rId10"/>
    <p:sldLayoutId id="214748847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924" r:id="rId1"/>
    <p:sldLayoutId id="2147488925" r:id="rId2"/>
    <p:sldLayoutId id="2147488926" r:id="rId3"/>
    <p:sldLayoutId id="2147488927" r:id="rId4"/>
    <p:sldLayoutId id="2147488928" r:id="rId5"/>
    <p:sldLayoutId id="2147488929" r:id="rId6"/>
    <p:sldLayoutId id="2147488930" r:id="rId7"/>
    <p:sldLayoutId id="2147488931" r:id="rId8"/>
    <p:sldLayoutId id="2147488932" r:id="rId9"/>
    <p:sldLayoutId id="2147488933" r:id="rId10"/>
    <p:sldLayoutId id="21474889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935" r:id="rId1"/>
    <p:sldLayoutId id="2147488936" r:id="rId2"/>
    <p:sldLayoutId id="2147488937" r:id="rId3"/>
    <p:sldLayoutId id="2147488938" r:id="rId4"/>
    <p:sldLayoutId id="2147488939" r:id="rId5"/>
    <p:sldLayoutId id="2147488940" r:id="rId6"/>
    <p:sldLayoutId id="2147488941" r:id="rId7"/>
    <p:sldLayoutId id="2147488942" r:id="rId8"/>
    <p:sldLayoutId id="2147488943" r:id="rId9"/>
    <p:sldLayoutId id="2147488944" r:id="rId10"/>
    <p:sldLayoutId id="214748894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946" r:id="rId1"/>
    <p:sldLayoutId id="2147488947" r:id="rId2"/>
    <p:sldLayoutId id="2147488948" r:id="rId3"/>
    <p:sldLayoutId id="2147488949" r:id="rId4"/>
    <p:sldLayoutId id="2147488950" r:id="rId5"/>
    <p:sldLayoutId id="2147488951" r:id="rId6"/>
    <p:sldLayoutId id="2147488952" r:id="rId7"/>
    <p:sldLayoutId id="2147488953" r:id="rId8"/>
    <p:sldLayoutId id="2147488954" r:id="rId9"/>
    <p:sldLayoutId id="2147488955" r:id="rId10"/>
    <p:sldLayoutId id="214748895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957" r:id="rId1"/>
    <p:sldLayoutId id="2147488958" r:id="rId2"/>
    <p:sldLayoutId id="2147488959" r:id="rId3"/>
    <p:sldLayoutId id="2147488960" r:id="rId4"/>
    <p:sldLayoutId id="2147488961" r:id="rId5"/>
    <p:sldLayoutId id="2147488962" r:id="rId6"/>
    <p:sldLayoutId id="2147488963" r:id="rId7"/>
    <p:sldLayoutId id="2147488964" r:id="rId8"/>
    <p:sldLayoutId id="2147488965" r:id="rId9"/>
    <p:sldLayoutId id="2147488966" r:id="rId10"/>
    <p:sldLayoutId id="21474889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454" r:id="rId1"/>
    <p:sldLayoutId id="2147490455" r:id="rId2"/>
    <p:sldLayoutId id="2147490456" r:id="rId3"/>
    <p:sldLayoutId id="2147490457" r:id="rId4"/>
    <p:sldLayoutId id="2147490458" r:id="rId5"/>
    <p:sldLayoutId id="2147490459" r:id="rId6"/>
    <p:sldLayoutId id="2147490460" r:id="rId7"/>
    <p:sldLayoutId id="2147490461" r:id="rId8"/>
    <p:sldLayoutId id="2147490462" r:id="rId9"/>
    <p:sldLayoutId id="2147490463" r:id="rId10"/>
    <p:sldLayoutId id="21474904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</a:t>
            </a:r>
            <a:r>
              <a:rPr lang="en-US" altLang="en-US" sz="4400"/>
              <a:t> </a:t>
            </a:r>
            <a:r>
              <a:rPr lang="ko-KR" altLang="en-US" sz="4400"/>
              <a:t>제목</a:t>
            </a:r>
            <a:r>
              <a:rPr lang="en-US" altLang="en-US" sz="4400"/>
              <a:t> </a:t>
            </a:r>
            <a:r>
              <a:rPr lang="ko-KR" altLang="en-US" sz="4400"/>
              <a:t>스타일</a:t>
            </a:r>
            <a:r>
              <a:rPr lang="en-US" altLang="en-US" sz="4400"/>
              <a:t> </a:t>
            </a:r>
            <a:r>
              <a:rPr lang="ko-KR" altLang="en-US" sz="4400"/>
              <a:t>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</a:t>
            </a:r>
            <a:r>
              <a:rPr lang="en-US" altLang="en-US" sz="2800"/>
              <a:t> </a:t>
            </a:r>
            <a:r>
              <a:rPr lang="ko-KR" altLang="en-US" sz="2800"/>
              <a:t>텍스트</a:t>
            </a:r>
            <a:r>
              <a:rPr lang="en-US" altLang="en-US" sz="2800"/>
              <a:t> </a:t>
            </a:r>
            <a:r>
              <a:rPr lang="ko-KR" altLang="en-US" sz="2800"/>
              <a:t>스타일을</a:t>
            </a:r>
            <a:r>
              <a:rPr lang="en-US" altLang="en-US" sz="2800"/>
              <a:t> </a:t>
            </a:r>
            <a:r>
              <a:rPr lang="ko-KR" altLang="en-US" sz="2800"/>
              <a:t>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</a:t>
            </a:r>
            <a:r>
              <a:rPr lang="en-US" altLang="en-US" sz="2400"/>
              <a:t> </a:t>
            </a:r>
            <a:r>
              <a:rPr lang="ko-KR" altLang="en-US" sz="2400"/>
              <a:t>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</a:t>
            </a:r>
            <a:r>
              <a:rPr lang="en-US" altLang="en-US" sz="2000"/>
              <a:t> </a:t>
            </a:r>
            <a:r>
              <a:rPr lang="ko-KR" altLang="en-US" sz="2000"/>
              <a:t>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넷째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/>
              <a:t>다섯째</a:t>
            </a:r>
            <a:r>
              <a:rPr lang="en-US" altLang="en-US" sz="1800"/>
              <a:t> </a:t>
            </a:r>
            <a:r>
              <a:rPr lang="ko-KR" altLang="en-US" sz="1800"/>
              <a:t>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</a:rPr>
              <a:t>2020-01-16</a:t>
            </a:fld>
            <a:endParaRPr lang="ko-KR" alt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lang="ko-K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663" r:id="rId1"/>
    <p:sldLayoutId id="2147490664" r:id="rId2"/>
    <p:sldLayoutId id="2147490665" r:id="rId3"/>
    <p:sldLayoutId id="2147490666" r:id="rId4"/>
    <p:sldLayoutId id="2147490667" r:id="rId5"/>
    <p:sldLayoutId id="2147490668" r:id="rId6"/>
    <p:sldLayoutId id="2147490669" r:id="rId7"/>
    <p:sldLayoutId id="2147490670" r:id="rId8"/>
    <p:sldLayoutId id="2147490671" r:id="rId9"/>
    <p:sldLayoutId id="2147490672" r:id="rId10"/>
    <p:sldLayoutId id="214749067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rgbClr val="000000"/>
                </a:solidFill>
                <a:latin typeface="Arial" charset="0"/>
              </a:rPr>
              <a:t>•	</a:t>
            </a:r>
            <a:r>
              <a:rPr lang="en-US" altLang="en-US" sz="2800"/>
              <a:t>•	</a:t>
            </a:r>
            <a:r>
              <a:rPr sz="2400">
                <a:solidFill>
                  <a:srgbClr val="000000"/>
                </a:solidFill>
                <a:latin typeface="Arial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•	</a:t>
            </a:r>
            <a:r>
              <a:rPr lang="en-US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4" r:id="rId1"/>
    <p:sldLayoutId id="2147484735" r:id="rId2"/>
    <p:sldLayoutId id="2147484736" r:id="rId3"/>
    <p:sldLayoutId id="2147484737" r:id="rId4"/>
    <p:sldLayoutId id="2147484738" r:id="rId5"/>
    <p:sldLayoutId id="2147484739" r:id="rId6"/>
    <p:sldLayoutId id="2147484740" r:id="rId7"/>
    <p:sldLayoutId id="2147484741" r:id="rId8"/>
    <p:sldLayoutId id="2147484742" r:id="rId9"/>
    <p:sldLayoutId id="2147484743" r:id="rId10"/>
    <p:sldLayoutId id="214748474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eg"/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563.xml"/><Relationship Id="rId6" Type="http://schemas.openxmlformats.org/officeDocument/2006/relationships/image" Target="../media/image288.jpeg"/><Relationship Id="rId5" Type="http://schemas.openxmlformats.org/officeDocument/2006/relationships/image" Target="../media/image287.jpeg"/><Relationship Id="rId4" Type="http://schemas.openxmlformats.org/officeDocument/2006/relationships/image" Target="../media/image286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eg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57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58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58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59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59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59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59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59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607.xml"/><Relationship Id="rId4" Type="http://schemas.openxmlformats.org/officeDocument/2006/relationships/image" Target="../media/image302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7" Type="http://schemas.openxmlformats.org/officeDocument/2006/relationships/image" Target="../media/image308.jpeg"/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607.xml"/><Relationship Id="rId6" Type="http://schemas.openxmlformats.org/officeDocument/2006/relationships/image" Target="../media/image307.jpeg"/><Relationship Id="rId5" Type="http://schemas.openxmlformats.org/officeDocument/2006/relationships/image" Target="../media/image306.jpeg"/><Relationship Id="rId4" Type="http://schemas.openxmlformats.org/officeDocument/2006/relationships/image" Target="../media/image305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60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60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60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60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60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60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jpeg"/><Relationship Id="rId3" Type="http://schemas.openxmlformats.org/officeDocument/2006/relationships/image" Target="../media/image315.jpeg"/><Relationship Id="rId7" Type="http://schemas.openxmlformats.org/officeDocument/2006/relationships/image" Target="../media/image319.jpe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607.xml"/><Relationship Id="rId6" Type="http://schemas.openxmlformats.org/officeDocument/2006/relationships/image" Target="../media/image318.jpeg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69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hyperlink" Target="http://school.com" TargetMode="External"/><Relationship Id="rId1" Type="http://schemas.openxmlformats.org/officeDocument/2006/relationships/slideLayout" Target="../slideLayouts/slideLayout68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89.xml"/><Relationship Id="rId4" Type="http://schemas.openxmlformats.org/officeDocument/2006/relationships/image" Target="../media/image3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89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689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689.xml"/><Relationship Id="rId4" Type="http://schemas.openxmlformats.org/officeDocument/2006/relationships/image" Target="../media/image33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8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68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689.xml"/><Relationship Id="rId4" Type="http://schemas.openxmlformats.org/officeDocument/2006/relationships/image" Target="../media/image3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6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689.xml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hyperlink" Target="http://index.html" TargetMode="External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89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689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617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17.xml"/><Relationship Id="rId4" Type="http://schemas.openxmlformats.org/officeDocument/2006/relationships/image" Target="../media/image36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617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617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61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0.xml"/><Relationship Id="rId5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22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2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39.xml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5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61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0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2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3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44.xml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55.xml"/><Relationship Id="rId4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77.xml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88.xml"/><Relationship Id="rId5" Type="http://schemas.openxmlformats.org/officeDocument/2006/relationships/image" Target="../media/image171.png"/><Relationship Id="rId4" Type="http://schemas.openxmlformats.org/officeDocument/2006/relationships/image" Target="../media/image1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99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10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21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7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37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387.xml"/><Relationship Id="rId4" Type="http://schemas.openxmlformats.org/officeDocument/2006/relationships/image" Target="../media/image24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39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40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4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431.xml"/><Relationship Id="rId4" Type="http://schemas.openxmlformats.org/officeDocument/2006/relationships/image" Target="../media/image2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e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442.xml"/><Relationship Id="rId5" Type="http://schemas.openxmlformats.org/officeDocument/2006/relationships/image" Target="../media/image257.jpeg"/><Relationship Id="rId4" Type="http://schemas.openxmlformats.org/officeDocument/2006/relationships/image" Target="../media/image25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eg"/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453.xml"/><Relationship Id="rId4" Type="http://schemas.openxmlformats.org/officeDocument/2006/relationships/image" Target="../media/image26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46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47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48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4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50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519.xml"/><Relationship Id="rId5" Type="http://schemas.openxmlformats.org/officeDocument/2006/relationships/image" Target="../media/image272.jpeg"/><Relationship Id="rId4" Type="http://schemas.openxmlformats.org/officeDocument/2006/relationships/image" Target="../media/image27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530.xml"/><Relationship Id="rId4" Type="http://schemas.openxmlformats.org/officeDocument/2006/relationships/image" Target="../media/image27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eg"/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541.xml"/><Relationship Id="rId5" Type="http://schemas.openxmlformats.org/officeDocument/2006/relationships/image" Target="../media/image279.jpeg"/><Relationship Id="rId4" Type="http://schemas.openxmlformats.org/officeDocument/2006/relationships/image" Target="../media/image27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552.xml"/><Relationship Id="rId5" Type="http://schemas.openxmlformats.org/officeDocument/2006/relationships/image" Target="../media/image283.jpeg"/><Relationship Id="rId4" Type="http://schemas.openxmlformats.org/officeDocument/2006/relationships/image" Target="../media/image28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_shape2"/>
          <p:cNvSpPr/>
          <p:nvPr/>
        </p:nvSpPr>
        <p:spPr>
          <a:xfrm>
            <a:off x="3009900" y="2824480"/>
            <a:ext cx="6172200" cy="748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5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IT UNIVERSITY</a:t>
            </a:r>
          </a:p>
        </p:txBody>
      </p:sp>
      <p:sp>
        <p:nvSpPr>
          <p:cNvPr id="5" name="slide1_shape3"/>
          <p:cNvSpPr>
            <a:spLocks/>
          </p:cNvSpPr>
          <p:nvPr/>
        </p:nvSpPr>
        <p:spPr>
          <a:xfrm>
            <a:off x="3786505" y="3686810"/>
            <a:ext cx="4615180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solidFill>
                  <a:srgbClr val="3F3F3F"/>
                </a:solidFill>
                <a:latin typeface="맑은 고딕" charset="0"/>
                <a:ea typeface="맑은 고딕" charset="0"/>
                <a:cs typeface="+mn-cs"/>
              </a:rPr>
              <a:t>2조 송유진, 김병수,김민준,문수호,박시연,김한빈,박병진</a:t>
            </a:r>
            <a:endParaRPr lang="ko-KR" altLang="en-US" sz="1400">
              <a:solidFill>
                <a:srgbClr val="3F3F3F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0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0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10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0_shape4"/>
          <p:cNvSpPr/>
          <p:nvPr/>
        </p:nvSpPr>
        <p:spPr>
          <a:xfrm>
            <a:off x="6451600" y="847090"/>
            <a:ext cx="395732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R9(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일본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캠퍼스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의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 </a:t>
            </a:r>
            <a:r>
              <a:rPr lang="en-US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BGP </a:t>
            </a:r>
            <a:r>
              <a:rPr lang="ko-KR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설정</a:t>
            </a:r>
            <a:r>
              <a:rPr lang="en-US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테이블</a:t>
            </a:r>
          </a:p>
        </p:txBody>
      </p:sp>
      <p:sp>
        <p:nvSpPr>
          <p:cNvPr id="7" name="slide10_shape5"/>
          <p:cNvSpPr/>
          <p:nvPr/>
        </p:nvSpPr>
        <p:spPr>
          <a:xfrm>
            <a:off x="711200" y="847090"/>
            <a:ext cx="3911600" cy="628015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R7(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미국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캠퍼스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)</a:t>
            </a:r>
            <a:r>
              <a:rPr lang="ko-KR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의</a:t>
            </a:r>
            <a:r>
              <a:rPr lang="en-US" altLang="ko-KR"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 </a:t>
            </a:r>
            <a:r>
              <a:rPr lang="en-US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BGP </a:t>
            </a:r>
            <a:r>
              <a:rPr lang="ko-KR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설정</a:t>
            </a:r>
            <a:r>
              <a:rPr lang="en-US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ko-KR" sz="1800" b="0" kern="1200">
                <a:solidFill>
                  <a:srgbClr val="FF0000"/>
                </a:solidFill>
                <a:latin typeface="맑은 고딕"/>
                <a:ea typeface="맑은 고딕"/>
                <a:cs typeface="+mn-cs"/>
              </a:rPr>
              <a:t>테이블</a:t>
            </a:r>
          </a:p>
        </p:txBody>
      </p:sp>
      <p:pic>
        <p:nvPicPr>
          <p:cNvPr id="8" name="slide10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595" y="1346200"/>
            <a:ext cx="3882390" cy="2663825"/>
          </a:xfrm>
          <a:prstGeom prst="rect">
            <a:avLst/>
          </a:prstGeom>
        </p:spPr>
      </p:pic>
      <p:pic>
        <p:nvPicPr>
          <p:cNvPr id="9" name="slide10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595" y="4065270"/>
            <a:ext cx="5380355" cy="2543810"/>
          </a:xfrm>
          <a:prstGeom prst="rect">
            <a:avLst/>
          </a:prstGeom>
        </p:spPr>
      </p:pic>
      <p:pic>
        <p:nvPicPr>
          <p:cNvPr id="10" name="slide10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0795" y="1346200"/>
            <a:ext cx="4262120" cy="3151505"/>
          </a:xfrm>
          <a:prstGeom prst="rect">
            <a:avLst/>
          </a:prstGeom>
        </p:spPr>
      </p:pic>
      <p:sp>
        <p:nvSpPr>
          <p:cNvPr id="11" name="slide10_shape6"/>
          <p:cNvSpPr/>
          <p:nvPr/>
        </p:nvSpPr>
        <p:spPr>
          <a:xfrm>
            <a:off x="569595" y="2839085"/>
            <a:ext cx="2914015" cy="27686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slide10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0795" y="4010025"/>
            <a:ext cx="5327015" cy="2608580"/>
          </a:xfrm>
          <a:prstGeom prst="rect">
            <a:avLst/>
          </a:prstGeom>
        </p:spPr>
      </p:pic>
      <p:sp>
        <p:nvSpPr>
          <p:cNvPr id="13" name="slide10_shape7"/>
          <p:cNvSpPr/>
          <p:nvPr/>
        </p:nvSpPr>
        <p:spPr>
          <a:xfrm>
            <a:off x="6360795" y="2839085"/>
            <a:ext cx="2914015" cy="27686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Sequence 생성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9626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시퀀스 생성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750" y="2261870"/>
            <a:ext cx="2458085" cy="103886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195" y="4171950"/>
            <a:ext cx="2448560" cy="107696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0745" y="4215130"/>
            <a:ext cx="2429510" cy="100076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6775" y="2224405"/>
            <a:ext cx="2572385" cy="10579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10600" y="2200275"/>
            <a:ext cx="2715260" cy="1048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Data 조회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12293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▶캠퍼스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 조회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096000" y="12103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▶전공과목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 조회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4525" y="1842135"/>
            <a:ext cx="5259070" cy="90551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842135"/>
            <a:ext cx="5112385" cy="3660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Data 조회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12484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학생 조회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6096000" y="12484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교수 조회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5795" y="1805305"/>
            <a:ext cx="5108575" cy="364490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4585" y="1805305"/>
            <a:ext cx="5720080" cy="34944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백업일정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29260" y="2266315"/>
            <a:ext cx="11762105" cy="3171765"/>
            <a:chOff x="429260" y="2266315"/>
            <a:chExt cx="11762105" cy="3171765"/>
          </a:xfrm>
        </p:grpSpPr>
        <p:grpSp>
          <p:nvGrpSpPr>
            <p:cNvPr id="30" name="그룹 29"/>
            <p:cNvGrpSpPr/>
            <p:nvPr/>
          </p:nvGrpSpPr>
          <p:grpSpPr>
            <a:xfrm>
              <a:off x="429260" y="2266315"/>
              <a:ext cx="11208385" cy="3171765"/>
              <a:chOff x="429260" y="2266315"/>
              <a:chExt cx="11208385" cy="3171765"/>
            </a:xfrm>
          </p:grpSpPr>
          <p:sp>
            <p:nvSpPr>
              <p:cNvPr id="12" name="도형 11"/>
              <p:cNvSpPr>
                <a:spLocks/>
              </p:cNvSpPr>
              <p:nvPr/>
            </p:nvSpPr>
            <p:spPr>
              <a:xfrm>
                <a:off x="892810" y="4966335"/>
                <a:ext cx="1866900" cy="34226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0170" tIns="46990" rIns="90170" bIns="46990" numCol="1" anchor="t">
                <a:no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>
                    <a:solidFill>
                      <a:srgbClr val="595959"/>
                    </a:solidFill>
                    <a:latin typeface="맑은 고딕" charset="0"/>
                    <a:ea typeface="맑은 고딕" charset="0"/>
                  </a:rPr>
                  <a:t> Full backup</a:t>
                </a:r>
                <a:endParaRPr lang="ko-KR" altLang="en-US" sz="1600" b="1">
                  <a:solidFill>
                    <a:srgbClr val="595959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1" name="도형 20"/>
              <p:cNvSpPr>
                <a:spLocks/>
              </p:cNvSpPr>
              <p:nvPr/>
            </p:nvSpPr>
            <p:spPr>
              <a:xfrm>
                <a:off x="429260" y="4199890"/>
                <a:ext cx="2643505" cy="3384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도형 26"/>
              <p:cNvSpPr>
                <a:spLocks/>
              </p:cNvSpPr>
              <p:nvPr/>
            </p:nvSpPr>
            <p:spPr>
              <a:xfrm>
                <a:off x="8055170" y="4191000"/>
                <a:ext cx="2651125" cy="3371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도형 25"/>
              <p:cNvSpPr>
                <a:spLocks/>
              </p:cNvSpPr>
              <p:nvPr/>
            </p:nvSpPr>
            <p:spPr>
              <a:xfrm>
                <a:off x="6535102" y="4183062"/>
                <a:ext cx="2651125" cy="3371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도형 24"/>
              <p:cNvSpPr>
                <a:spLocks/>
              </p:cNvSpPr>
              <p:nvPr/>
            </p:nvSpPr>
            <p:spPr>
              <a:xfrm>
                <a:off x="5094922" y="4199890"/>
                <a:ext cx="2651125" cy="3371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도형 23"/>
              <p:cNvSpPr>
                <a:spLocks/>
              </p:cNvSpPr>
              <p:nvPr/>
            </p:nvSpPr>
            <p:spPr>
              <a:xfrm>
                <a:off x="3395980" y="4199890"/>
                <a:ext cx="2651125" cy="3371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도형 21"/>
              <p:cNvSpPr>
                <a:spLocks/>
              </p:cNvSpPr>
              <p:nvPr/>
            </p:nvSpPr>
            <p:spPr>
              <a:xfrm>
                <a:off x="1966913" y="4186724"/>
                <a:ext cx="2795270" cy="33855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 </a:t>
                </a:r>
                <a:r>
                  <a:rPr 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1AM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9" name="도형 18"/>
              <p:cNvSpPr>
                <a:spLocks/>
              </p:cNvSpPr>
              <p:nvPr/>
            </p:nvSpPr>
            <p:spPr>
              <a:xfrm>
                <a:off x="966470" y="2266315"/>
                <a:ext cx="1482090" cy="174879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8" name="도형 17"/>
              <p:cNvSpPr>
                <a:spLocks/>
              </p:cNvSpPr>
              <p:nvPr/>
            </p:nvSpPr>
            <p:spPr>
              <a:xfrm>
                <a:off x="9999345" y="2870200"/>
                <a:ext cx="1038860" cy="107823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도형 16"/>
              <p:cNvSpPr>
                <a:spLocks/>
              </p:cNvSpPr>
              <p:nvPr/>
            </p:nvSpPr>
            <p:spPr>
              <a:xfrm>
                <a:off x="8603615" y="2870200"/>
                <a:ext cx="1038860" cy="107823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" name="도형 15"/>
              <p:cNvSpPr>
                <a:spLocks/>
              </p:cNvSpPr>
              <p:nvPr/>
            </p:nvSpPr>
            <p:spPr>
              <a:xfrm>
                <a:off x="7226300" y="2861945"/>
                <a:ext cx="1038860" cy="107823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" name="도형 14"/>
              <p:cNvSpPr>
                <a:spLocks/>
              </p:cNvSpPr>
              <p:nvPr/>
            </p:nvSpPr>
            <p:spPr>
              <a:xfrm>
                <a:off x="5629910" y="2480945"/>
                <a:ext cx="1289050" cy="144272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" name="도형 13"/>
              <p:cNvSpPr>
                <a:spLocks/>
              </p:cNvSpPr>
              <p:nvPr/>
            </p:nvSpPr>
            <p:spPr>
              <a:xfrm>
                <a:off x="4243070" y="2853690"/>
                <a:ext cx="1038860" cy="107823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" name="도형 12"/>
              <p:cNvSpPr>
                <a:spLocks/>
              </p:cNvSpPr>
              <p:nvPr/>
            </p:nvSpPr>
            <p:spPr>
              <a:xfrm>
                <a:off x="2755900" y="2853690"/>
                <a:ext cx="1038860" cy="1078230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>
                    <a:shade val="50000"/>
                    <a:alpha val="100000"/>
                  </a:schemeClr>
                </a:solidFill>
                <a:prstDash val="solid"/>
                <a:miter lim="800000"/>
              </a:ln>
            </p:spPr>
            <p:txBody>
              <a:bodyPr vert="horz" wrap="square" lIns="90170" tIns="46990" rIns="90170" bIns="46990" numCol="1" anchor="ctr">
                <a:noAutofit/>
              </a:bodyPr>
              <a:lstStyle/>
              <a:p>
                <a:pPr marL="0" indent="0" algn="ctr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" name="도형 10"/>
              <p:cNvSpPr>
                <a:spLocks/>
              </p:cNvSpPr>
              <p:nvPr/>
            </p:nvSpPr>
            <p:spPr>
              <a:xfrm>
                <a:off x="5636894" y="4853305"/>
                <a:ext cx="2282823" cy="58477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Cumulation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Backup 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" name="도형 9"/>
              <p:cNvSpPr>
                <a:spLocks/>
              </p:cNvSpPr>
              <p:nvPr/>
            </p:nvSpPr>
            <p:spPr>
              <a:xfrm>
                <a:off x="8469630" y="4853305"/>
                <a:ext cx="2294258" cy="58477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Differential        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Backup 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도형 8"/>
              <p:cNvSpPr>
                <a:spLocks/>
              </p:cNvSpPr>
              <p:nvPr/>
            </p:nvSpPr>
            <p:spPr>
              <a:xfrm>
                <a:off x="6998970" y="4848225"/>
                <a:ext cx="2248535" cy="5715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Differential        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Backup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도형 7"/>
              <p:cNvSpPr>
                <a:spLocks/>
              </p:cNvSpPr>
              <p:nvPr/>
            </p:nvSpPr>
            <p:spPr>
              <a:xfrm>
                <a:off x="4075429" y="4853305"/>
                <a:ext cx="2299335" cy="58477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Differential        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Backup 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" name="도형 6"/>
              <p:cNvSpPr>
                <a:spLocks/>
              </p:cNvSpPr>
              <p:nvPr/>
            </p:nvSpPr>
            <p:spPr>
              <a:xfrm>
                <a:off x="2530475" y="4853305"/>
                <a:ext cx="2269381" cy="58477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Differential        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</a:t>
                </a:r>
                <a:r>
                  <a:rPr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Back</a:t>
                </a:r>
                <a:r>
                  <a:rPr 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u</a:t>
                </a:r>
                <a:r>
                  <a:rPr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p</a:t>
                </a:r>
                <a:r>
                  <a:rPr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</a:t>
                </a:r>
                <a:r>
                  <a:rPr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         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3" name="도형 22"/>
              <p:cNvSpPr>
                <a:spLocks/>
              </p:cNvSpPr>
              <p:nvPr/>
            </p:nvSpPr>
            <p:spPr>
              <a:xfrm>
                <a:off x="1337945" y="3298190"/>
                <a:ext cx="10299700" cy="3384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latinLnBrk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 b="1">
                    <a:ln w="9525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</a:ln>
                    <a:solidFill>
                      <a:schemeClr val="lt1"/>
                    </a:solidFill>
                    <a:latin typeface="맑은 고딕" charset="0"/>
                    <a:ea typeface="맑은 고딕" charset="0"/>
                  </a:rPr>
                  <a:t>  일                   월                  화                  수                  목                 금                토</a:t>
                </a:r>
                <a:r>
                  <a: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    </a:t>
                </a:r>
                <a:endParaRPr lang="ko-KR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1" name="도형 30"/>
            <p:cNvSpPr>
              <a:spLocks/>
            </p:cNvSpPr>
            <p:nvPr/>
          </p:nvSpPr>
          <p:spPr>
            <a:xfrm>
              <a:off x="9436100" y="4844415"/>
              <a:ext cx="2755265" cy="5848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</a:t>
              </a: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 Differential        </a:t>
              </a:r>
              <a:endPara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      Backup </a:t>
              </a:r>
              <a:r>
                <a: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             </a:t>
              </a:r>
              <a:endPara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도형 31"/>
            <p:cNvSpPr>
              <a:spLocks/>
            </p:cNvSpPr>
            <p:nvPr/>
          </p:nvSpPr>
          <p:spPr>
            <a:xfrm>
              <a:off x="9370195" y="4191000"/>
              <a:ext cx="265112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         </a:t>
              </a:r>
              <a:r>
                <a:rPr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1AM</a:t>
              </a:r>
              <a:r>
                <a:rPr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                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620" y="4009390"/>
            <a:ext cx="9578975" cy="96901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908685" y="2715260"/>
            <a:ext cx="11321415" cy="331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Offline     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Whole DB backup   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Full backup     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image copy    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/home/oracale/db/backup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908685" y="2296160"/>
            <a:ext cx="894588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백업모드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</a:t>
            </a:r>
            <a:r>
              <a:rPr sz="1600" b="1">
                <a:solidFill>
                  <a:schemeClr val="tx1"/>
                </a:solidFill>
                <a:latin typeface="Arial" charset="0"/>
                <a:ea typeface="맑은 고딕" charset="0"/>
              </a:rPr>
              <a:t>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백업전략</a:t>
            </a:r>
            <a:r>
              <a:rPr sz="1600" b="1">
                <a:solidFill>
                  <a:schemeClr val="tx1"/>
                </a:solidFill>
                <a:latin typeface="Arial" charset="0"/>
                <a:ea typeface="맑은 고딕" charset="0"/>
              </a:rPr>
              <a:t> 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                   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백업파일유형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 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백업모드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        ▶  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경로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USER 관리 방식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908685" y="2731135"/>
            <a:ext cx="10685780" cy="5727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Online     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Whole DB backup   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Full backup     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backupset       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●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/home/oracale/db/product/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                                                                                                    </a:t>
            </a: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12.1.0/</a:t>
            </a:r>
            <a:r>
              <a: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dbhome_1/dbs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8855" y="4412615"/>
            <a:ext cx="9234805" cy="179197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909320" y="3810635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▶RMAN 실행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RMAN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864235" y="2287270"/>
            <a:ext cx="894588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백업모드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 </a:t>
            </a:r>
            <a:r>
              <a:rPr sz="1600" b="1">
                <a:solidFill>
                  <a:schemeClr val="tx1"/>
                </a:solidFill>
                <a:latin typeface="Arial" charset="0"/>
                <a:ea typeface="맑은 고딕" charset="0"/>
              </a:rPr>
              <a:t>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백업전략</a:t>
            </a:r>
            <a:r>
              <a:rPr sz="1600" b="1">
                <a:solidFill>
                  <a:schemeClr val="tx1"/>
                </a:solidFill>
                <a:latin typeface="Arial" charset="0"/>
                <a:ea typeface="맑은 고딕" charset="0"/>
              </a:rPr>
              <a:t> 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                  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백업파일유형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  ▶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백업모드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          ▶  </a:t>
            </a:r>
            <a:r>
              <a:rPr sz="16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경로</a:t>
            </a:r>
            <a:endParaRPr lang="ko-KR" altLang="en-US" sz="16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8395" y="1743075"/>
            <a:ext cx="9994900" cy="444373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132840" y="2759075"/>
            <a:ext cx="4391025" cy="208915"/>
          </a:xfrm>
          <a:prstGeom prst="rect">
            <a:avLst/>
          </a:prstGeom>
          <a:solidFill>
            <a:srgbClr val="ED69AB">
              <a:alpha val="2472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1132840" y="3220720"/>
            <a:ext cx="7962900" cy="208915"/>
          </a:xfrm>
          <a:prstGeom prst="rect">
            <a:avLst/>
          </a:prstGeom>
          <a:solidFill>
            <a:srgbClr val="ED69AB">
              <a:alpha val="2472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1132840" y="4203065"/>
            <a:ext cx="4480560" cy="208915"/>
          </a:xfrm>
          <a:prstGeom prst="rect">
            <a:avLst/>
          </a:prstGeom>
          <a:solidFill>
            <a:srgbClr val="ED69AB">
              <a:alpha val="24727"/>
            </a:srgb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642610" y="2708275"/>
            <a:ext cx="2084705" cy="300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controlfile 자동 백업</a:t>
            </a:r>
            <a:endParaRPr lang="ko-KR" altLang="en-US" sz="1400" b="1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rgbClr val="FF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RMAN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3865" y="370840"/>
            <a:ext cx="7051040" cy="600456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 flipH="1">
            <a:off x="10008235" y="407035"/>
            <a:ext cx="513080" cy="591248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0170" tIns="46990" rIns="90170" bIns="4699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RMAN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71750" y="419100"/>
            <a:ext cx="7049135" cy="602043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RMAN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67305" y="1094740"/>
            <a:ext cx="7059295" cy="173482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67305" y="3932555"/>
            <a:ext cx="7115810" cy="173482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2567305" y="3592195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Arial" charset="0"/>
                <a:ea typeface="맑은 고딕" charset="0"/>
              </a:rPr>
              <a:t>RMAN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</a:t>
            </a:r>
            <a:r>
              <a:rPr sz="1600" b="0">
                <a:solidFill>
                  <a:schemeClr val="tx1"/>
                </a:solidFill>
                <a:latin typeface="Arial" charset="0"/>
                <a:ea typeface="맑은 고딕" charset="0"/>
              </a:rPr>
              <a:t> 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결과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백업 전략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RMAN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3437890" y="1254760"/>
            <a:ext cx="4841240" cy="19177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11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ISP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11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1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▶DMVPN</a:t>
            </a:r>
          </a:p>
        </p:txBody>
      </p:sp>
      <p:pic>
        <p:nvPicPr>
          <p:cNvPr id="7" name="slide1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3695" y="1235710"/>
            <a:ext cx="5895975" cy="492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48305" y="2604770"/>
            <a:ext cx="6315710" cy="180086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1325" y="4643120"/>
            <a:ext cx="6229985" cy="159131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2803525" y="967740"/>
            <a:ext cx="415925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▶학생과 교수 주민번호 SALT 방식 암호화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09570" y="1578610"/>
            <a:ext cx="6372860" cy="724535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2927350" y="3789045"/>
            <a:ext cx="7057390" cy="2165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927350" y="5661025"/>
            <a:ext cx="7057390" cy="21653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암호화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172085" y="82677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595959"/>
                </a:solidFill>
                <a:latin typeface="맑은 고딕" charset="0"/>
                <a:ea typeface="맑은 고딕" charset="0"/>
              </a:rPr>
              <a:t>  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보안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304800" y="103886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▶파라미터값 조회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7190" y="1627505"/>
            <a:ext cx="5135245" cy="95694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209675"/>
            <a:ext cx="5386070" cy="156464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3429000"/>
            <a:ext cx="5662930" cy="102298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6855" y="3429000"/>
            <a:ext cx="5488940" cy="103187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5250180"/>
            <a:ext cx="5499100" cy="104267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9545" y="5250180"/>
            <a:ext cx="5356225" cy="993775"/>
          </a:xfrm>
          <a:prstGeom prst="rect">
            <a:avLst/>
          </a:prstGeom>
          <a:noFill/>
        </p:spPr>
      </p:pic>
      <p:sp>
        <p:nvSpPr>
          <p:cNvPr id="13" name="도형 12"/>
          <p:cNvSpPr>
            <a:spLocks/>
          </p:cNvSpPr>
          <p:nvPr/>
        </p:nvSpPr>
        <p:spPr>
          <a:xfrm>
            <a:off x="236855" y="303911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▶pga 메모리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953125" y="303911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▶sga 메모리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304800" y="486791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▶shared pool 사이즈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5962015" y="487045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▶db cache 사이즈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90625" y="965835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▶Datafiles 모니터링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8090" y="1518285"/>
            <a:ext cx="9721850" cy="469773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244600" y="94869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▶Controlfiles 모니터링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3185" y="1286510"/>
            <a:ext cx="9468485" cy="522986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431925" y="1423670"/>
            <a:ext cx="3791585" cy="3371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charset="0"/>
                <a:ea typeface="-윤고딕310" charset="0"/>
              </a:rPr>
              <a:t>파라미터값 조회</a:t>
            </a:r>
            <a:endParaRPr lang="ko-KR" altLang="en-US" sz="1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350" y="1245235"/>
            <a:ext cx="9639935" cy="543941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217295" y="90424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▶Recologfiles 모니터링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268730" y="868680"/>
            <a:ext cx="374967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▶메모리 모니터링(SGA,PGA)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85875" y="1209675"/>
            <a:ext cx="9620885" cy="539178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342390" y="868680"/>
            <a:ext cx="37915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▶PDB모니터링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7945" y="1204595"/>
            <a:ext cx="9516110" cy="530606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44625" y="906780"/>
            <a:ext cx="9506585" cy="568706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모니터링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387475" y="901700"/>
            <a:ext cx="572643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▶치환변수를 사용한 데이터 조작 시 편리한 스크립트 파일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4145" y="1489710"/>
            <a:ext cx="6239510" cy="22923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56055" y="1815465"/>
            <a:ext cx="6601460" cy="3816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4300" y="2349500"/>
            <a:ext cx="8858885" cy="37211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71625" y="5044440"/>
            <a:ext cx="4525010" cy="51498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265" y="2914650"/>
            <a:ext cx="2762885" cy="140081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36565" y="3371850"/>
            <a:ext cx="6239510" cy="54356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76070" y="6181090"/>
            <a:ext cx="5439410" cy="18161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1387475" y="4470400"/>
            <a:ext cx="828040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▶DB에 접속된 세션 정보 및 세션들의 lock충돌을 모니터링 할수 있는 스크립트 파일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1387475" y="5709920"/>
            <a:ext cx="742632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▶Wallet open 스크립트 파일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5405120" y="2914650"/>
            <a:ext cx="742632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▶스크립트 파일 목록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77190" y="318135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Script File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_shape2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_shape3"/>
          <p:cNvSpPr>
            <a:spLocks/>
          </p:cNvSpPr>
          <p:nvPr/>
        </p:nvSpPr>
        <p:spPr>
          <a:xfrm>
            <a:off x="304800" y="169545"/>
            <a:ext cx="4859020" cy="8940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</a:t>
            </a:r>
            <a:r>
              <a:rPr lang="ko-KR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6" name="slide4_group1"/>
          <p:cNvGrpSpPr/>
          <p:nvPr/>
        </p:nvGrpSpPr>
        <p:grpSpPr>
          <a:xfrm>
            <a:off x="3923030" y="2007235"/>
            <a:ext cx="4345940" cy="3295650"/>
            <a:chOff x="3923030" y="2007235"/>
            <a:chExt cx="4345940" cy="3295650"/>
          </a:xfrm>
        </p:grpSpPr>
        <p:cxnSp>
          <p:nvCxnSpPr>
            <p:cNvPr id="7" name="slide4_shape4"/>
            <p:cNvCxnSpPr/>
            <p:nvPr/>
          </p:nvCxnSpPr>
          <p:spPr>
            <a:xfrm>
              <a:off x="4973955" y="2007235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lide4_shape5"/>
            <p:cNvCxnSpPr/>
            <p:nvPr/>
          </p:nvCxnSpPr>
          <p:spPr>
            <a:xfrm>
              <a:off x="4973955" y="4979035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lide4_shape6"/>
            <p:cNvSpPr>
              <a:spLocks/>
            </p:cNvSpPr>
            <p:nvPr/>
          </p:nvSpPr>
          <p:spPr>
            <a:xfrm>
              <a:off x="3923030" y="2110105"/>
              <a:ext cx="3945890" cy="10147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  <a:cs typeface="+mn-cs"/>
                </a:rPr>
                <a:t>“</a:t>
              </a:r>
              <a:endParaRPr lang="ko-KR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slide4_shape7"/>
            <p:cNvSpPr>
              <a:spLocks/>
            </p:cNvSpPr>
            <p:nvPr/>
          </p:nvSpPr>
          <p:spPr>
            <a:xfrm>
              <a:off x="4323080" y="4288155"/>
              <a:ext cx="3945890" cy="10147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charset="0"/>
                  <a:ea typeface="-윤고딕330" charset="0"/>
                  <a:cs typeface="+mn-cs"/>
                </a:rPr>
                <a:t>”</a:t>
              </a:r>
              <a:endParaRPr lang="ko-KR" altLang="en-US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1" name="slide4_shape8"/>
            <p:cNvSpPr>
              <a:spLocks/>
            </p:cNvSpPr>
            <p:nvPr/>
          </p:nvSpPr>
          <p:spPr>
            <a:xfrm>
              <a:off x="4973955" y="2870835"/>
              <a:ext cx="250571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slide4_shape9"/>
            <p:cNvSpPr>
              <a:spLocks/>
            </p:cNvSpPr>
            <p:nvPr/>
          </p:nvSpPr>
          <p:spPr>
            <a:xfrm>
              <a:off x="4877435" y="3124835"/>
              <a:ext cx="2399030" cy="8610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Server</a:t>
              </a:r>
              <a: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/>
              </a:r>
              <a:b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2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12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2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▶mGRE tunnel</a:t>
            </a:r>
          </a:p>
        </p:txBody>
      </p:sp>
      <p:grpSp>
        <p:nvGrpSpPr>
          <p:cNvPr id="7" name="slide12_group1"/>
          <p:cNvGrpSpPr>
            <a:grpSpLocks/>
          </p:cNvGrpSpPr>
          <p:nvPr/>
        </p:nvGrpSpPr>
        <p:grpSpPr>
          <a:xfrm>
            <a:off x="2279015" y="895985"/>
            <a:ext cx="8049260" cy="2108835"/>
            <a:chOff x="2279015" y="895985"/>
            <a:chExt cx="8049260" cy="2108835"/>
          </a:xfrm>
        </p:grpSpPr>
        <p:pic>
          <p:nvPicPr>
            <p:cNvPr id="8" name="slide12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0380" y="895985"/>
              <a:ext cx="4060825" cy="2108835"/>
            </a:xfrm>
            <a:prstGeom prst="rect">
              <a:avLst/>
            </a:prstGeom>
          </p:spPr>
        </p:pic>
        <p:sp>
          <p:nvSpPr>
            <p:cNvPr id="9" name="slide12_shape5"/>
            <p:cNvSpPr/>
            <p:nvPr/>
          </p:nvSpPr>
          <p:spPr>
            <a:xfrm>
              <a:off x="5027930" y="1539875"/>
              <a:ext cx="2727325" cy="229870"/>
            </a:xfrm>
            <a:prstGeom prst="rect">
              <a:avLst/>
            </a:prstGeom>
            <a:solidFill>
              <a:schemeClr val="lt1">
                <a:alpha val="100000"/>
                <a:lumMod val="75000"/>
              </a:schemeClr>
            </a:solidFill>
            <a:ln w="254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b="0" kern="1200">
                  <a:solidFill>
                    <a:schemeClr val="bg1">
                      <a:alpha val="100000"/>
                    </a:schemeClr>
                  </a:solidFill>
                  <a:latin typeface="나눔고딕"/>
                  <a:ea typeface="나눔고딕"/>
                  <a:cs typeface="+mn-cs"/>
                </a:rPr>
                <a:t>VPN </a:t>
              </a:r>
              <a:r>
                <a:rPr lang="ko-KR" altLang="ko-KR" sz="1800" b="0" kern="1200">
                  <a:solidFill>
                    <a:schemeClr val="bg1">
                      <a:alpha val="100000"/>
                    </a:schemeClr>
                  </a:solidFill>
                  <a:latin typeface="나눔고딕"/>
                  <a:ea typeface="나눔고딕"/>
                  <a:cs typeface="+mn-cs"/>
                </a:rPr>
                <a:t>터널</a:t>
              </a:r>
            </a:p>
          </p:txBody>
        </p:sp>
        <p:sp>
          <p:nvSpPr>
            <p:cNvPr id="10" name="slide12_shape6"/>
            <p:cNvSpPr/>
            <p:nvPr/>
          </p:nvSpPr>
          <p:spPr>
            <a:xfrm rot="20340000">
              <a:off x="4845685" y="2107565"/>
              <a:ext cx="3092450" cy="229870"/>
            </a:xfrm>
            <a:prstGeom prst="rect">
              <a:avLst/>
            </a:prstGeom>
            <a:solidFill>
              <a:srgbClr val="FFFFFF">
                <a:alpha val="100000"/>
                <a:lumMod val="75000"/>
              </a:srgbClr>
            </a:solidFill>
            <a:ln w="254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b="0" kern="1200">
                  <a:solidFill>
                    <a:srgbClr val="FFFFFF"/>
                  </a:solidFill>
                  <a:latin typeface="나눔고딕"/>
                  <a:ea typeface="나눔고딕"/>
                  <a:cs typeface="+mn-cs"/>
                </a:rPr>
                <a:t>VPN </a:t>
              </a:r>
              <a:r>
                <a:rPr lang="ko-KR" altLang="ko-KR" sz="1800" b="0" kern="1200">
                  <a:solidFill>
                    <a:srgbClr val="FFFFFF"/>
                  </a:solidFill>
                  <a:latin typeface="나눔고딕"/>
                  <a:ea typeface="나눔고딕"/>
                  <a:cs typeface="+mn-cs"/>
                </a:rPr>
                <a:t>터널</a:t>
              </a:r>
            </a:p>
          </p:txBody>
        </p:sp>
        <p:sp>
          <p:nvSpPr>
            <p:cNvPr id="11" name="slide12_shape7"/>
            <p:cNvSpPr/>
            <p:nvPr/>
          </p:nvSpPr>
          <p:spPr>
            <a:xfrm>
              <a:off x="8158480" y="1393190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한국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  <p:sp>
          <p:nvSpPr>
            <p:cNvPr id="12" name="slide12_shape8"/>
            <p:cNvSpPr/>
            <p:nvPr/>
          </p:nvSpPr>
          <p:spPr>
            <a:xfrm>
              <a:off x="9178925" y="1186180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10.1.100.2</a:t>
              </a:r>
            </a:p>
          </p:txBody>
        </p:sp>
        <p:sp>
          <p:nvSpPr>
            <p:cNvPr id="13" name="slide12_shape9"/>
            <p:cNvSpPr/>
            <p:nvPr/>
          </p:nvSpPr>
          <p:spPr>
            <a:xfrm>
              <a:off x="2279015" y="2408555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10.1.100.7</a:t>
              </a:r>
            </a:p>
          </p:txBody>
        </p:sp>
        <p:sp>
          <p:nvSpPr>
            <p:cNvPr id="14" name="slide12_shape10"/>
            <p:cNvSpPr/>
            <p:nvPr/>
          </p:nvSpPr>
          <p:spPr>
            <a:xfrm>
              <a:off x="3201035" y="2506980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미국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  <p:sp>
          <p:nvSpPr>
            <p:cNvPr id="15" name="slide12_shape11"/>
            <p:cNvSpPr/>
            <p:nvPr/>
          </p:nvSpPr>
          <p:spPr>
            <a:xfrm>
              <a:off x="2405380" y="1314450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10.1.100.9</a:t>
              </a:r>
            </a:p>
          </p:txBody>
        </p:sp>
        <p:sp>
          <p:nvSpPr>
            <p:cNvPr id="16" name="slide12_shape12"/>
            <p:cNvSpPr/>
            <p:nvPr/>
          </p:nvSpPr>
          <p:spPr>
            <a:xfrm>
              <a:off x="3300730" y="1473835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일본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</p:grpSp>
      <p:pic>
        <p:nvPicPr>
          <p:cNvPr id="17" name="slide12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5290" y="3429000"/>
            <a:ext cx="3863340" cy="3271520"/>
          </a:xfrm>
          <a:prstGeom prst="rect">
            <a:avLst/>
          </a:prstGeom>
        </p:spPr>
      </p:pic>
      <p:pic>
        <p:nvPicPr>
          <p:cNvPr id="18" name="slide12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3835" y="3429000"/>
            <a:ext cx="3883025" cy="3251835"/>
          </a:xfrm>
          <a:prstGeom prst="rect">
            <a:avLst/>
          </a:prstGeom>
        </p:spPr>
      </p:pic>
      <p:pic>
        <p:nvPicPr>
          <p:cNvPr id="19" name="slide12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855" y="3429000"/>
            <a:ext cx="3597275" cy="3272790"/>
          </a:xfrm>
          <a:prstGeom prst="rect">
            <a:avLst/>
          </a:prstGeom>
        </p:spPr>
      </p:pic>
      <p:sp>
        <p:nvSpPr>
          <p:cNvPr id="20" name="slide12_shape13"/>
          <p:cNvSpPr/>
          <p:nvPr/>
        </p:nvSpPr>
        <p:spPr>
          <a:xfrm>
            <a:off x="236855" y="3126105"/>
            <a:ext cx="3810635" cy="3009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일본</a:t>
            </a:r>
            <a:r>
              <a:rPr lang="en-US" altLang="ko-KR" sz="1400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 GRE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설정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12_shape14"/>
          <p:cNvSpPr/>
          <p:nvPr/>
        </p:nvSpPr>
        <p:spPr>
          <a:xfrm>
            <a:off x="8035290" y="3126105"/>
            <a:ext cx="3810000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400" kern="120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한국</a:t>
            </a:r>
            <a:r>
              <a:rPr lang="en-US" altLang="ko-KR" sz="1400" kern="120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 GRE </a:t>
            </a:r>
            <a:r>
              <a:rPr lang="ko-KR" altLang="ko-KR" sz="1400" kern="120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설정</a:t>
            </a:r>
          </a:p>
        </p:txBody>
      </p:sp>
      <p:sp>
        <p:nvSpPr>
          <p:cNvPr id="22" name="slide12_shape15"/>
          <p:cNvSpPr>
            <a:spLocks/>
          </p:cNvSpPr>
          <p:nvPr/>
        </p:nvSpPr>
        <p:spPr>
          <a:xfrm>
            <a:off x="4013835" y="3126105"/>
            <a:ext cx="381063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미국</a:t>
            </a:r>
            <a:r>
              <a:rPr lang="en-US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GRE </a:t>
            </a:r>
            <a:r>
              <a:rPr lang="ko-KR" altLang="ko-KR" sz="14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설정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108939682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8565" y="5934710"/>
            <a:ext cx="1808480" cy="25844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5675630" y="119380"/>
            <a:ext cx="840740" cy="4540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solidFill>
                <a:schemeClr val="tx1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218565" y="4856480"/>
            <a:ext cx="5074285" cy="30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listen-on port 53 { any; };  서버에 설정된 모든 아이피 허용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218565" y="5160645"/>
            <a:ext cx="5166360" cy="30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allow-query { any;};          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네임서버에 설정된 도메인만 응답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1218565" y="6193155"/>
            <a:ext cx="6318885" cy="30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네임서버는 캐싱 네임서버 역할이 필요하지 않으므로  recursion no로 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76530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45870" y="1779270"/>
            <a:ext cx="9048115" cy="2968625"/>
            <a:chOff x="1245870" y="1779270"/>
            <a:chExt cx="9048115" cy="2968625"/>
          </a:xfrm>
        </p:grpSpPr>
        <p:pic>
          <p:nvPicPr>
            <p:cNvPr id="9" name="그림 8" descr="C:/Users/ITWILL/AppData/Roaming/PolarisOffice/ETemp/15388_7109184/fImage2167539741008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245870" y="1779270"/>
              <a:ext cx="9048115" cy="2968625"/>
            </a:xfrm>
            <a:prstGeom prst="rect">
              <a:avLst/>
            </a:prstGeom>
            <a:noFill/>
          </p:spPr>
        </p:pic>
        <p:cxnSp>
          <p:nvCxnSpPr>
            <p:cNvPr id="13" name="도형 12"/>
            <p:cNvCxnSpPr/>
            <p:nvPr/>
          </p:nvCxnSpPr>
          <p:spPr>
            <a:xfrm>
              <a:off x="2450465" y="2329815"/>
              <a:ext cx="3607435" cy="635"/>
            </a:xfrm>
            <a:prstGeom prst="line">
              <a:avLst/>
            </a:prstGeom>
            <a:ln w="28575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도형 13"/>
            <p:cNvCxnSpPr/>
            <p:nvPr/>
          </p:nvCxnSpPr>
          <p:spPr>
            <a:xfrm flipV="1">
              <a:off x="2333625" y="4687570"/>
              <a:ext cx="3562350" cy="3175"/>
            </a:xfrm>
            <a:prstGeom prst="line">
              <a:avLst/>
            </a:prstGeom>
            <a:ln w="28575" cap="flat" cmpd="sng">
              <a:solidFill>
                <a:srgbClr val="FFFF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도형 14"/>
          <p:cNvSpPr>
            <a:spLocks/>
          </p:cNvSpPr>
          <p:nvPr/>
        </p:nvSpPr>
        <p:spPr>
          <a:xfrm>
            <a:off x="1218565" y="1394460"/>
            <a:ext cx="1532890" cy="398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name.conf</a:t>
            </a:r>
            <a:endParaRPr lang="ko-KR" altLang="en-US" sz="2000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▶DNS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227580" y="1277620"/>
            <a:ext cx="2230120" cy="389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ZONE 파일 설정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2227580" y="1664970"/>
            <a:ext cx="3810635" cy="3155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/var/named/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  <a:hlinkClick r:id="rId2"/>
              </a:rPr>
              <a:t>school.com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.zone 파일 생성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" name="그림 5" descr="C:/Users/ITWILL/AppData/Roaming/PolarisOffice/ETemp/15388_7109184/fImage169214071815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7580" y="1970405"/>
            <a:ext cx="7950200" cy="320865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2227580" y="5269230"/>
            <a:ext cx="7148830" cy="942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           IN        NS      ns.test.com.              </a:t>
            </a:r>
            <a:r>
              <a:rPr lang="en-US"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//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도메인을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소우한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주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DNS의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도메인</a:t>
            </a:r>
            <a:endParaRPr lang="ko-KR" altLang="en-US" sz="14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            IN        A        192.168.3.140           </a:t>
            </a:r>
            <a:r>
              <a:rPr lang="en-US"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//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도메인이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찾아갈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IP주소</a:t>
            </a:r>
            <a:endParaRPr lang="ko-KR" altLang="en-US" sz="14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www     IN      </a:t>
            </a:r>
            <a:r>
              <a:rPr lang="en-US"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  </a:t>
            </a:r>
            <a:r>
              <a:rPr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A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      </a:t>
            </a:r>
            <a:r>
              <a:rPr lang="en-US"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 </a:t>
            </a:r>
            <a:r>
              <a:rPr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192.168.3.140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           </a:t>
            </a:r>
            <a:r>
              <a:rPr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//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www.도메인이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찾아갈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IP주소</a:t>
            </a:r>
            <a:endParaRPr lang="ko-KR" altLang="en-US" sz="14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ns          IN       </a:t>
            </a:r>
            <a:r>
              <a:rPr sz="1400" b="1" dirty="0" smtClean="0">
                <a:solidFill>
                  <a:srgbClr val="000000"/>
                </a:solidFill>
                <a:latin typeface="나눔고딕" charset="0"/>
                <a:ea typeface="나눔고딕" charset="0"/>
              </a:rPr>
              <a:t>A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       192.168.3.140           //주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네임서버</a:t>
            </a:r>
            <a:r>
              <a:rPr sz="1400" b="1" dirty="0">
                <a:solidFill>
                  <a:srgbClr val="000000"/>
                </a:solidFill>
                <a:latin typeface="나눔고딕" charset="0"/>
                <a:ea typeface="나눔고딕" charset="0"/>
              </a:rPr>
              <a:t> </a:t>
            </a:r>
            <a:r>
              <a:rPr sz="1400" b="1" dirty="0" err="1">
                <a:solidFill>
                  <a:srgbClr val="000000"/>
                </a:solidFill>
                <a:latin typeface="나눔고딕" charset="0"/>
                <a:ea typeface="나눔고딕" charset="0"/>
              </a:rPr>
              <a:t>아이피</a:t>
            </a:r>
            <a:endParaRPr lang="ko-KR" altLang="en-US" sz="1400" b="1" dirty="0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▶DNS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6265398014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7060" y="1636395"/>
            <a:ext cx="4288790" cy="117157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505460" y="1277620"/>
            <a:ext cx="272224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named.rfc1912.zones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607060" y="2807335"/>
            <a:ext cx="6379845" cy="296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하단 부분에 </a:t>
            </a: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추가할 도메인정보/파일(school.com, school.com.zone)을 입력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" name="그림 6" descr="C:/Users/ITWILL/AppData/Roaming/PolarisOffice/ETemp/15388_7109184/fImage9358398449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7060" y="3253740"/>
            <a:ext cx="9754235" cy="62674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791845" y="4766310"/>
            <a:ext cx="3810635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607060" y="4102100"/>
            <a:ext cx="1524635" cy="296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53번 포트 허용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C:/Users/ITWILL/AppData/Roaming/PolarisOffice/ETemp/15388_7109184/fImage100363987816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7060" y="4592955"/>
            <a:ext cx="7382510" cy="1881505"/>
          </a:xfrm>
          <a:prstGeom prst="rect">
            <a:avLst/>
          </a:prstGeom>
          <a:noFill/>
        </p:spPr>
      </p:pic>
      <p:sp>
        <p:nvSpPr>
          <p:cNvPr id="11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▶DNS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ITWILL/AppData/Roaming/PolarisOffice/ETemp/15388_7109184/fImage26703989510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0295" y="2265045"/>
            <a:ext cx="5620385" cy="369570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003300" y="1809750"/>
            <a:ext cx="2995930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samba 전용 계정 생성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6" name="그림 5" descr="C:/Users/ITWILL/AppData/Roaming/PolarisOffice/ETemp/15388_7109184/fImage52773991172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0295" y="2633980"/>
            <a:ext cx="5417820" cy="1143635"/>
          </a:xfrm>
          <a:prstGeom prst="rect">
            <a:avLst/>
          </a:prstGeom>
          <a:noFill/>
        </p:spPr>
      </p:pic>
      <p:pic>
        <p:nvPicPr>
          <p:cNvPr id="7" name="그림 6" descr="C:/Users/ITWILL/AppData/Roaming/PolarisOffice/ETemp/15388_7109184/fImage47563992551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0295" y="3776980"/>
            <a:ext cx="9754235" cy="73215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090295" y="4837430"/>
            <a:ext cx="221043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samba 포트 허용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9" name="그림 8" descr="C:/Users/ITWILL/AppData/Roaming/PolarisOffice/ETemp/15388_7109184/fImage46373994561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0295" y="5228590"/>
            <a:ext cx="9754235" cy="277495"/>
          </a:xfrm>
          <a:prstGeom prst="rect">
            <a:avLst/>
          </a:prstGeom>
          <a:noFill/>
        </p:spPr>
      </p:pic>
      <p:pic>
        <p:nvPicPr>
          <p:cNvPr id="10" name="그림 9" descr="C:/Users/ITWILL/AppData/Roaming/PolarisOffice/ETemp/15388_7109184/fImage46213995584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90295" y="5505450"/>
            <a:ext cx="9754235" cy="309880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1090295" y="5885180"/>
            <a:ext cx="2822575" cy="296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 전용 포트 139,445 허용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▶SMB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5675630" y="120015"/>
            <a:ext cx="840740" cy="451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ITWILL/AppData/Roaming/PolarisOffice/ETemp/15388_7109184/fImage33343998743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210" y="1285240"/>
            <a:ext cx="7453630" cy="334010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410210" y="894080"/>
            <a:ext cx="3472180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공유 파일 생성 및 권한 설정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6" name="그림 5" descr="C:/Users/ITWILL/AppData/Roaming/PolarisOffice/ETemp/15388_7109184/fImage36654000941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210" y="1618615"/>
            <a:ext cx="8061325" cy="334010"/>
          </a:xfrm>
          <a:prstGeom prst="rect">
            <a:avLst/>
          </a:prstGeom>
          <a:noFill/>
        </p:spPr>
      </p:pic>
      <p:pic>
        <p:nvPicPr>
          <p:cNvPr id="7" name="그림 6" descr="C:/Users/ITWILL/AppData/Roaming/PolarisOffice/ETemp/15388_7109184/fImage104854001638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0055" y="2582545"/>
            <a:ext cx="7394575" cy="226250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410210" y="2191385"/>
            <a:ext cx="2995930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/etc/samba/smb.conf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410210" y="4942205"/>
            <a:ext cx="5822950" cy="1308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security = user    // id.password 입력하여 접속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hosts allow =      // 서버 접속에 허용할 아이피 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[home] 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samba로 사용할 디렉토리 경로 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생성될 파일 및 폴더  권한 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 descr="C:/Users/ITWILL/AppData/Roaming/PolarisOffice/ETemp/15388_7109184/fImage127494004242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2525" y="2582545"/>
            <a:ext cx="5227320" cy="3822700"/>
          </a:xfrm>
          <a:prstGeom prst="rect">
            <a:avLst/>
          </a:prstGeom>
          <a:noFill/>
        </p:spPr>
      </p:pic>
      <p:sp>
        <p:nvSpPr>
          <p:cNvPr id="11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▶SMB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ITWILL/AppData/Roaming/PolarisOffice/ETemp/15388_7109184/fImage4475400694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3755" y="1590040"/>
            <a:ext cx="3156585" cy="107759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716915" y="1254125"/>
            <a:ext cx="150812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chemeClr val="tx1"/>
                </a:solidFill>
                <a:latin typeface="훈화양연화" charset="0"/>
                <a:ea typeface="훈화양연화" charset="0"/>
              </a:rPr>
              <a:t>WINDOW</a:t>
            </a:r>
            <a:endParaRPr lang="ko-KR" altLang="en-US" sz="1975" b="1">
              <a:solidFill>
                <a:schemeClr val="tx1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6" name="그림 5" descr="C:/Users/ITWILL/AppData/Roaming/PolarisOffice/ETemp/15388_7109184/fImage104474008238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3755" y="2667000"/>
            <a:ext cx="4656455" cy="3963670"/>
          </a:xfrm>
          <a:prstGeom prst="rect">
            <a:avLst/>
          </a:prstGeom>
          <a:noFill/>
        </p:spPr>
      </p:pic>
      <p:pic>
        <p:nvPicPr>
          <p:cNvPr id="7" name="그림 6" descr="C:/Users/ITWILL/AppData/Roaming/PolarisOffice/ETemp/15388_7109184/fImage7641400950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5825" y="1834515"/>
            <a:ext cx="4989195" cy="1500505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6138545" y="3597275"/>
            <a:ext cx="3096260" cy="701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window 실행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ip입력해서 samba서버 접근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 사용자 id와 password 입력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▶SMB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34954011115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165" y="1746250"/>
            <a:ext cx="7739380" cy="357505"/>
          </a:xfrm>
          <a:prstGeom prst="rect">
            <a:avLst/>
          </a:prstGeom>
          <a:noFill/>
        </p:spPr>
      </p:pic>
      <p:pic>
        <p:nvPicPr>
          <p:cNvPr id="5" name="그림 4" descr="C:/Users/ITWILL/AppData/Roaming/PolarisOffice/ETemp/15388_7109184/fImage135674013258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165" y="2520315"/>
            <a:ext cx="5239385" cy="3834130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828165" y="1306830"/>
            <a:ext cx="150812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SMB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828165" y="2103120"/>
            <a:ext cx="234251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 공유 폴더 생성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7066915" y="3128010"/>
            <a:ext cx="3298825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[backup] 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samba로 사용해 백업할 파일 경로 설정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백업될 파일 권한 설정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BackUP(SMB)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828165" y="1296035"/>
            <a:ext cx="150812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SMB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14" name="그림 13" descr="C:/Users/ITWILL/AppData/Roaming/PolarisOffice/ETemp/15388_7109184/fImage3495412325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165" y="1757045"/>
            <a:ext cx="7739380" cy="357505"/>
          </a:xfrm>
          <a:prstGeom prst="rect">
            <a:avLst/>
          </a:prstGeom>
          <a:noFill/>
        </p:spPr>
      </p:pic>
      <p:pic>
        <p:nvPicPr>
          <p:cNvPr id="15" name="그림 14" descr="C:/Users/ITWILL/AppData/Roaming/PolarisOffice/ETemp/15388_7109184/fImage135674124660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8165" y="2531110"/>
            <a:ext cx="5239385" cy="383413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1828165" y="2113915"/>
            <a:ext cx="234251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Samba 공유 폴더 생성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828165" y="1306830"/>
            <a:ext cx="150812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SMB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27524017574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915" y="1722755"/>
            <a:ext cx="6299200" cy="405130"/>
          </a:xfrm>
          <a:prstGeom prst="rect">
            <a:avLst/>
          </a:prstGeom>
          <a:noFill/>
        </p:spPr>
      </p:pic>
      <p:pic>
        <p:nvPicPr>
          <p:cNvPr id="4" name="그림 3" descr="C:/Users/ITWILL/AppData/Roaming/PolarisOffice/ETemp/15388_7109184/fImage228144018177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915" y="2127250"/>
            <a:ext cx="9754235" cy="322897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605915" y="1391285"/>
            <a:ext cx="2776220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스크립트 생성및 설정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605915" y="5510530"/>
            <a:ext cx="4846320" cy="701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백업 스크립트 작성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bzip2 형태로 백업파일 압축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백업공유 풀더 권한 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BackUP(SMB)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19644022436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22755" y="1299845"/>
            <a:ext cx="4500880" cy="34607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616710" y="968375"/>
            <a:ext cx="2424430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Crontab 설정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722755" y="1764665"/>
            <a:ext cx="3227070" cy="5111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crontab 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매주 금요일 오전 6시 자동 백업 설정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" name="그림 6" descr="C:/Users/ITWILL/AppData/Roaming/PolarisOffice/ETemp/15388_7109184/fImage17584402651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63725" y="2275205"/>
            <a:ext cx="6751320" cy="3417570"/>
          </a:xfrm>
          <a:prstGeom prst="rect">
            <a:avLst/>
          </a:prstGeom>
          <a:noFill/>
        </p:spPr>
      </p:pic>
      <p:pic>
        <p:nvPicPr>
          <p:cNvPr id="8" name="그림 7" descr="C:/Users/ITWILL/AppData/Roaming/PolarisOffice/ETemp/15388_7109184/fImage60954027365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43605" y="5323205"/>
            <a:ext cx="6453505" cy="111950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10095865" y="6146165"/>
            <a:ext cx="965200" cy="296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백업확인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309880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BackUP(SMB)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061844" y="1105535"/>
            <a:ext cx="8462010" cy="5092065"/>
            <a:chOff x="2061844" y="1105535"/>
            <a:chExt cx="8462010" cy="5092065"/>
          </a:xfrm>
        </p:grpSpPr>
        <p:sp>
          <p:nvSpPr>
            <p:cNvPr id="19" name="도형 18"/>
            <p:cNvSpPr>
              <a:spLocks/>
            </p:cNvSpPr>
            <p:nvPr/>
          </p:nvSpPr>
          <p:spPr>
            <a:xfrm>
              <a:off x="2061844" y="5712460"/>
              <a:ext cx="3227070" cy="48514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dhcp.conf</a:t>
              </a:r>
              <a:endParaRPr lang="ko-KR" altLang="en-US" sz="1400" b="1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 b="1">
                  <a:solidFill>
                    <a:schemeClr val="tx1"/>
                  </a:solidFill>
                  <a:latin typeface="나눔고딕" charset="0"/>
                  <a:ea typeface="나눔고딕" charset="0"/>
                </a:rPr>
                <a:t>DHCP range 영역 100~200로 설정 </a:t>
              </a:r>
              <a:endParaRPr lang="ko-KR" altLang="en-US" sz="1400" b="1">
                <a:solidFill>
                  <a:schemeClr val="tx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0" name="도형 19"/>
            <p:cNvSpPr>
              <a:spLocks/>
            </p:cNvSpPr>
            <p:nvPr/>
          </p:nvSpPr>
          <p:spPr>
            <a:xfrm>
              <a:off x="2072640" y="1105535"/>
              <a:ext cx="3048635" cy="3321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975" b="1">
                  <a:solidFill>
                    <a:srgbClr val="000000"/>
                  </a:solidFill>
                  <a:latin typeface="훈화양연화" charset="0"/>
                  <a:ea typeface="훈화양연화" charset="0"/>
                </a:rPr>
                <a:t>/etc/dhcp/dhcpd.conf</a:t>
              </a:r>
              <a:endParaRPr lang="ko-KR" altLang="en-US" sz="1975" b="1">
                <a:solidFill>
                  <a:srgbClr val="000000"/>
                </a:solidFill>
                <a:latin typeface="훈화양연화" charset="0"/>
                <a:ea typeface="훈화양연화" charset="0"/>
              </a:endParaRPr>
            </a:p>
          </p:txBody>
        </p:sp>
        <p:pic>
          <p:nvPicPr>
            <p:cNvPr id="21" name="그림 20" descr="C:/Users/ITWILL/AppData/Roaming/PolarisOffice/ETemp/15388_7109184/fImage31674148436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1844" y="1437005"/>
              <a:ext cx="8458835" cy="455295"/>
            </a:xfrm>
            <a:prstGeom prst="rect">
              <a:avLst/>
            </a:prstGeom>
            <a:noFill/>
          </p:spPr>
        </p:pic>
        <p:pic>
          <p:nvPicPr>
            <p:cNvPr id="22" name="그림 21" descr="C:/Users/ITWILL/AppData/Roaming/PolarisOffice/ETemp/15388_7109184/fImage195984149685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1844" y="1891665"/>
              <a:ext cx="8462010" cy="3832225"/>
            </a:xfrm>
            <a:prstGeom prst="rect">
              <a:avLst/>
            </a:prstGeom>
            <a:noFill/>
          </p:spPr>
        </p:pic>
      </p:grpSp>
      <p:sp>
        <p:nvSpPr>
          <p:cNvPr id="23" name="텍스트 상자 22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DHCP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3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13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3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▶Isakmp</a:t>
            </a:r>
          </a:p>
        </p:txBody>
      </p:sp>
      <p:sp>
        <p:nvSpPr>
          <p:cNvPr id="7" name="slide13_shape5"/>
          <p:cNvSpPr>
            <a:spLocks/>
          </p:cNvSpPr>
          <p:nvPr/>
        </p:nvSpPr>
        <p:spPr>
          <a:xfrm>
            <a:off x="398780" y="3051175"/>
            <a:ext cx="381063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▶미국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13_shape6"/>
          <p:cNvSpPr/>
          <p:nvPr/>
        </p:nvSpPr>
        <p:spPr>
          <a:xfrm>
            <a:off x="6835140" y="1511300"/>
            <a:ext cx="3810635" cy="3009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▶한국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미국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일본의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Isakmp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정책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9" name="slide1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780" y="1812290"/>
            <a:ext cx="5864225" cy="1172845"/>
          </a:xfrm>
          <a:prstGeom prst="rect">
            <a:avLst/>
          </a:prstGeom>
        </p:spPr>
      </p:pic>
      <p:pic>
        <p:nvPicPr>
          <p:cNvPr id="10" name="slide13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7370" y="1896110"/>
            <a:ext cx="4612640" cy="2808605"/>
          </a:xfrm>
          <a:prstGeom prst="rect">
            <a:avLst/>
          </a:prstGeom>
        </p:spPr>
      </p:pic>
      <p:pic>
        <p:nvPicPr>
          <p:cNvPr id="11" name="slide13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780" y="3355340"/>
            <a:ext cx="5844540" cy="1369695"/>
          </a:xfrm>
          <a:prstGeom prst="rect">
            <a:avLst/>
          </a:prstGeom>
        </p:spPr>
      </p:pic>
      <p:pic>
        <p:nvPicPr>
          <p:cNvPr id="12" name="slide13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780" y="5071745"/>
            <a:ext cx="5844540" cy="1339850"/>
          </a:xfrm>
          <a:prstGeom prst="rect">
            <a:avLst/>
          </a:prstGeom>
        </p:spPr>
      </p:pic>
      <p:sp>
        <p:nvSpPr>
          <p:cNvPr id="13" name="slide13_shape7"/>
          <p:cNvSpPr>
            <a:spLocks/>
          </p:cNvSpPr>
          <p:nvPr/>
        </p:nvSpPr>
        <p:spPr>
          <a:xfrm>
            <a:off x="398780" y="4785995"/>
            <a:ext cx="381063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▶일본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13_shape8"/>
          <p:cNvSpPr>
            <a:spLocks/>
          </p:cNvSpPr>
          <p:nvPr/>
        </p:nvSpPr>
        <p:spPr>
          <a:xfrm>
            <a:off x="400685" y="1502410"/>
            <a:ext cx="381063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▶한국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 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ITWILL/AppData/Roaming/PolarisOffice/ETemp/15388_7109184/fImage46554034891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210" y="1691005"/>
            <a:ext cx="11586845" cy="514350"/>
          </a:xfrm>
          <a:prstGeom prst="rect">
            <a:avLst/>
          </a:prstGeom>
          <a:noFill/>
        </p:spPr>
      </p:pic>
      <p:pic>
        <p:nvPicPr>
          <p:cNvPr id="4" name="그림 3" descr="C:/Users/ITWILL/AppData/Roaming/PolarisOffice/ETemp/15388_7109184/fImage34204035469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0210" y="2204720"/>
            <a:ext cx="8137525" cy="467995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410210" y="1306830"/>
            <a:ext cx="2424430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dhcp 방화벽 허용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7" name="그림 6" descr="C:/Users/ITWILL/AppData/Roaming/PolarisOffice/ETemp/15388_7109184/fImage33024038617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165" y="3623310"/>
            <a:ext cx="7453630" cy="42926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240665" y="3291840"/>
            <a:ext cx="2424430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dhcp 데몬 실행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4425950" y="5656580"/>
            <a:ext cx="3564890" cy="368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window dhcp할당된 주소 확인</a:t>
            </a:r>
            <a:endParaRPr lang="ko-KR" altLang="en-US" sz="18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ITWILL/AppData/Roaming/PolarisOffice/ETemp/15388_7109184/fImage523314157142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0" y="3319145"/>
            <a:ext cx="3947795" cy="324294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9556750" y="4297045"/>
            <a:ext cx="974090" cy="1911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DHCP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ITWILL/AppData/Roaming/PolarisOffice/ETemp/15388_7109184/fImage2383404356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2788285"/>
            <a:ext cx="5096510" cy="476885"/>
          </a:xfrm>
          <a:prstGeom prst="rect">
            <a:avLst/>
          </a:prstGeom>
          <a:noFill/>
        </p:spPr>
      </p:pic>
      <p:pic>
        <p:nvPicPr>
          <p:cNvPr id="5" name="그림 4" descr="C:/Users/ITWILL/AppData/Roaming/PolarisOffice/ETemp/15388_7109184/fImage2140404454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2359660"/>
            <a:ext cx="4643755" cy="429260"/>
          </a:xfrm>
          <a:prstGeom prst="rect">
            <a:avLst/>
          </a:prstGeom>
          <a:noFill/>
        </p:spPr>
      </p:pic>
      <p:pic>
        <p:nvPicPr>
          <p:cNvPr id="6" name="그림 5" descr="C:/Users/ITWILL/AppData/Roaming/PolarisOffice/ETemp/15388_7109184/fImage1914404579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3264535"/>
            <a:ext cx="4608195" cy="381635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1648460" y="1635125"/>
            <a:ext cx="371030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/etc/httpd/conf/httpd.conf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8" name="그림 7" descr="C:/Users/ITWILL/AppData/Roaming/PolarisOffice/ETemp/15388_7109184/fImage35544047739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1966595"/>
            <a:ext cx="8894445" cy="405130"/>
          </a:xfrm>
          <a:prstGeom prst="rect">
            <a:avLst/>
          </a:prstGeom>
          <a:noFill/>
        </p:spPr>
      </p:pic>
      <p:pic>
        <p:nvPicPr>
          <p:cNvPr id="9" name="그림 8" descr="C:/Users/ITWILL/AppData/Roaming/PolarisOffice/ETemp/15388_7109184/fImage37114048751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4265295"/>
            <a:ext cx="8477885" cy="357505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1648460" y="3933825"/>
            <a:ext cx="371030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/etc/httpd/conf/httpd.conf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11" name="그림 10" descr="C:/Users/ITWILL/AppData/Roaming/PolarisOffice/ETemp/15388_7109184/fImage36054050902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8460" y="4622165"/>
            <a:ext cx="4119880" cy="147701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>
            <a:off x="7035800" y="2573655"/>
            <a:ext cx="3537585" cy="615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apache 설정파일 확인</a:t>
            </a:r>
            <a:endParaRPr lang="ko-KR" altLang="en-US" sz="14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나눔고딕" charset="0"/>
                <a:ea typeface="나눔고딕" charset="0"/>
                <a:hlinkClick r:id="rId8"/>
              </a:rPr>
              <a:t>index.html</a:t>
            </a: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             // 페이지 파일 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/var/ww/html        // html 경로</a:t>
            </a: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7035800" y="5269230"/>
            <a:ext cx="3156585" cy="3422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index.html 스크립트 작성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4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WEB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ITWILL/AppData/Roaming/PolarisOffice/ETemp/15388_7109184/fImage546340549726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730" y="2188845"/>
            <a:ext cx="11576050" cy="442595"/>
          </a:xfrm>
          <a:prstGeom prst="rect">
            <a:avLst/>
          </a:prstGeom>
          <a:noFill/>
        </p:spPr>
      </p:pic>
      <p:pic>
        <p:nvPicPr>
          <p:cNvPr id="5" name="그림 4" descr="C:/Users/ITWILL/AppData/Roaming/PolarisOffice/ETemp/15388_7109184/fImage34274055512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730" y="2630805"/>
            <a:ext cx="7192010" cy="417195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356870" y="1857375"/>
            <a:ext cx="371030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http 80포트 방화벽 허용</a:t>
            </a:r>
            <a:endParaRPr lang="ko-KR" altLang="en-US" sz="1975" b="1">
              <a:solidFill>
                <a:srgbClr val="000000"/>
              </a:solidFill>
              <a:latin typeface="훈화양연화" charset="0"/>
              <a:ea typeface="훈화양연화" charset="0"/>
            </a:endParaRPr>
          </a:p>
        </p:txBody>
      </p:sp>
      <p:pic>
        <p:nvPicPr>
          <p:cNvPr id="7" name="그림 6" descr="C:/Users/ITWILL/AppData/Roaming/PolarisOffice/ETemp/15388_7109184/fImage4561405769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12340" y="5136515"/>
            <a:ext cx="2655570" cy="1048385"/>
          </a:xfrm>
          <a:prstGeom prst="rect">
            <a:avLst/>
          </a:prstGeom>
          <a:noFill/>
        </p:spPr>
      </p:pic>
      <p:pic>
        <p:nvPicPr>
          <p:cNvPr id="8" name="그림 7" descr="C:/Users/ITWILL/AppData/Roaming/PolarisOffice/ETemp/15388_7109184/fImage33174058205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730" y="3803015"/>
            <a:ext cx="7442200" cy="41719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379730" y="3470910"/>
            <a:ext cx="3710305" cy="332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975" b="1">
                <a:solidFill>
                  <a:srgbClr val="000000"/>
                </a:solidFill>
                <a:latin typeface="훈화양연화" charset="0"/>
                <a:ea typeface="훈화양연화" charset="0"/>
              </a:rPr>
              <a:t>http 데몬 실행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4739005" y="5652135"/>
            <a:ext cx="2214880" cy="3422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나눔고딕" charset="0"/>
                <a:ea typeface="나눔고딕" charset="0"/>
              </a:rPr>
              <a:t>웹서버 확인</a:t>
            </a:r>
            <a:endParaRPr lang="ko-KR" altLang="en-US" sz="1800" b="1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WEB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53585" y="4606290"/>
            <a:ext cx="3070225" cy="2794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5882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4075430" y="862965"/>
            <a:ext cx="3705225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16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불필요한 계정 삭제 (Default 계정)</a:t>
            </a:r>
            <a:endParaRPr lang="ko-KR" altLang="en-US" sz="16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133985" y="6124575"/>
            <a:ext cx="84023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▲userdel (user_name)을 통해 계정을 삭제!</a:t>
            </a:r>
            <a:endParaRPr lang="ko-KR" altLang="en-US" sz="16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3084195" y="1283335"/>
            <a:ext cx="5554345" cy="832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Default로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생성되는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계정은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대부분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Default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패스워드를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사용하는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경우가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많으며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패스워드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추측공격에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악용될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수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있으므로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시스템에서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이용하지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않는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"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lp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, </a:t>
            </a:r>
            <a:r>
              <a:rPr lang="en-US" sz="1200" b="1" dirty="0" smtClean="0">
                <a:solidFill>
                  <a:srgbClr val="333333"/>
                </a:solidFill>
                <a:latin typeface="굴림체" charset="0"/>
                <a:ea typeface="굴림체" charset="0"/>
              </a:rPr>
              <a:t>sync</a:t>
            </a:r>
            <a:r>
              <a:rPr sz="1200" b="1" i="0" dirty="0" smtClean="0">
                <a:solidFill>
                  <a:srgbClr val="333333"/>
                </a:solidFill>
                <a:latin typeface="굴림체" charset="0"/>
                <a:ea typeface="굴림체" charset="0"/>
              </a:rPr>
              <a:t>, </a:t>
            </a:r>
            <a:r>
              <a:rPr lang="en-US" sz="1200" b="1" i="0" dirty="0" smtClean="0">
                <a:solidFill>
                  <a:srgbClr val="333333"/>
                </a:solidFill>
                <a:latin typeface="굴림체" charset="0"/>
                <a:ea typeface="굴림체" charset="0"/>
              </a:rPr>
              <a:t>shutdown</a:t>
            </a:r>
            <a:r>
              <a:rPr sz="1200" b="1" i="0" dirty="0" smtClean="0">
                <a:solidFill>
                  <a:srgbClr val="333333"/>
                </a:solidFill>
                <a:latin typeface="굴림체" charset="0"/>
                <a:ea typeface="굴림체" charset="0"/>
              </a:rPr>
              <a:t>"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등의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Default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계정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및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의심스러운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특이한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계정의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존재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유무를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확인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후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삭제함</a:t>
            </a:r>
            <a:endParaRPr lang="ko-KR" altLang="en-US" sz="1200" b="1" i="0" dirty="0">
              <a:solidFill>
                <a:srgbClr val="333333"/>
              </a:solidFill>
              <a:latin typeface="굴림체" charset="0"/>
              <a:ea typeface="굴림체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" y="4622800"/>
            <a:ext cx="4174490" cy="826770"/>
          </a:xfrm>
          <a:prstGeom prst="rect">
            <a:avLst/>
          </a:prstGeom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" y="2252345"/>
            <a:ext cx="4535805" cy="2354580"/>
          </a:xfrm>
          <a:prstGeom prst="rect">
            <a:avLst/>
          </a:prstGeom>
          <a:noFill/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6370" y="5394960"/>
            <a:ext cx="4166870" cy="581025"/>
          </a:xfrm>
          <a:prstGeom prst="rect">
            <a:avLst/>
          </a:prstGeom>
          <a:noFill/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8695" y="2679065"/>
            <a:ext cx="4406900" cy="1707515"/>
          </a:xfrm>
          <a:prstGeom prst="rect">
            <a:avLst/>
          </a:prstGeom>
          <a:noFill/>
        </p:spPr>
      </p:pic>
      <p:sp>
        <p:nvSpPr>
          <p:cNvPr id="43" name="도형 42"/>
          <p:cNvSpPr>
            <a:spLocks/>
          </p:cNvSpPr>
          <p:nvPr/>
        </p:nvSpPr>
        <p:spPr>
          <a:xfrm>
            <a:off x="5099050" y="2804160"/>
            <a:ext cx="1762125" cy="9671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삭제 후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7305675" y="4740275"/>
            <a:ext cx="8402320" cy="5861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▲userdel 입력후 파일구조를 살펴보면 Default</a:t>
            </a:r>
            <a:endParaRPr lang="ko-KR" altLang="en-US" sz="16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계정이 삭제된 것을 볼 수 있다</a:t>
            </a:r>
            <a:endParaRPr lang="ko-KR" altLang="en-US" sz="16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5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6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Check List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53585" y="4606290"/>
            <a:ext cx="3070225" cy="2794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5882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0" name="텍스트 상자 29"/>
          <p:cNvSpPr txBox="1">
            <a:spLocks/>
          </p:cNvSpPr>
          <p:nvPr/>
        </p:nvSpPr>
        <p:spPr>
          <a:xfrm>
            <a:off x="4128770" y="1496695"/>
            <a:ext cx="3705225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16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su 제한</a:t>
            </a:r>
            <a:endParaRPr lang="ko-KR" altLang="en-US" sz="16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3369945" y="1818640"/>
            <a:ext cx="555434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권한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없는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일반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사용자가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su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명령을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사용하여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로그인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시도하고</a:t>
            </a:r>
            <a:endParaRPr lang="ko-KR" altLang="en-US" sz="1200" b="1" i="0" dirty="0">
              <a:solidFill>
                <a:srgbClr val="333333"/>
              </a:solidFill>
              <a:latin typeface="굴림체" charset="0"/>
              <a:ea typeface="굴림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패스워드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무작위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공격이나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추측공격을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통해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root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권한을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lang="ko-KR" altLang="en-US" sz="1200" b="1" dirty="0">
                <a:solidFill>
                  <a:srgbClr val="333333"/>
                </a:solidFill>
                <a:latin typeface="굴림체" charset="0"/>
                <a:ea typeface="굴림체" charset="0"/>
              </a:rPr>
              <a:t>획</a:t>
            </a:r>
            <a:r>
              <a:rPr sz="1200" b="1" i="0" dirty="0" smtClean="0">
                <a:solidFill>
                  <a:srgbClr val="333333"/>
                </a:solidFill>
                <a:latin typeface="굴림체" charset="0"/>
                <a:ea typeface="굴림체" charset="0"/>
              </a:rPr>
              <a:t>득 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할 수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있기</a:t>
            </a:r>
            <a:endParaRPr lang="ko-KR" altLang="en-US" sz="1200" b="1" i="0" dirty="0">
              <a:solidFill>
                <a:srgbClr val="333333"/>
              </a:solidFill>
              <a:latin typeface="굴림체" charset="0"/>
              <a:ea typeface="굴림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때문에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su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명령어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허용된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사용자만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접근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할 수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있도록</a:t>
            </a:r>
            <a:r>
              <a:rPr sz="1200" b="1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rgbClr val="333333"/>
                </a:solidFill>
                <a:latin typeface="굴림체" charset="0"/>
                <a:ea typeface="굴림체" charset="0"/>
              </a:rPr>
              <a:t>설정</a:t>
            </a:r>
            <a:endParaRPr lang="ko-KR" altLang="en-US" sz="1200" b="1" i="0" dirty="0">
              <a:solidFill>
                <a:srgbClr val="333333"/>
              </a:solidFill>
              <a:latin typeface="굴림체" charset="0"/>
              <a:ea typeface="굴림체" charset="0"/>
            </a:endParaRPr>
          </a:p>
        </p:txBody>
      </p:sp>
      <p:pic>
        <p:nvPicPr>
          <p:cNvPr id="35" name="그림 34" descr="C:/Users/ITWILL/AppData/Roaming/PolarisOffice/ETemp/15388_7109184/fImage10377252391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100" y="2465070"/>
            <a:ext cx="5532120" cy="2106930"/>
          </a:xfrm>
          <a:prstGeom prst="rect">
            <a:avLst/>
          </a:prstGeom>
          <a:noFill/>
        </p:spPr>
      </p:pic>
      <p:pic>
        <p:nvPicPr>
          <p:cNvPr id="36" name="그림 35" descr="C:/Users/ITWILL/AppData/Roaming/PolarisOffice/ETemp/15388_7109184/fImage615252459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6545" y="5020945"/>
            <a:ext cx="3188335" cy="303530"/>
          </a:xfrm>
          <a:prstGeom prst="rect">
            <a:avLst/>
          </a:prstGeom>
          <a:noFill/>
        </p:spPr>
      </p:pic>
      <p:sp>
        <p:nvSpPr>
          <p:cNvPr id="38" name="텍스트 상자 37"/>
          <p:cNvSpPr txBox="1">
            <a:spLocks/>
          </p:cNvSpPr>
          <p:nvPr/>
        </p:nvSpPr>
        <p:spPr>
          <a:xfrm>
            <a:off x="223520" y="4669790"/>
            <a:ext cx="53149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▲ 특정 사용자 wheel 만 su 명령어 사용하도록 빨간색 주석을 삭제!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223520" y="5464810"/>
            <a:ext cx="53149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▲ 특정 사용자 wheel 그룹에 사용자 추가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6715760" y="4107180"/>
            <a:ext cx="5314950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▲ 일반 사용자는 사용하지 못하게 하고 wheel 그룹에 속한 사용자만 설정 할수 있도록 권한 수정 후 퍼미션 정보를 4750 으로 변경 하면 끝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ITWILL/AppData/Roaming/PolarisOffice/ETemp/15388_7109184/fImage4811252844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5125" y="2525395"/>
            <a:ext cx="4601210" cy="1423035"/>
          </a:xfrm>
          <a:prstGeom prst="rect">
            <a:avLst/>
          </a:prstGeom>
          <a:noFill/>
        </p:spPr>
      </p:pic>
      <p:sp>
        <p:nvSpPr>
          <p:cNvPr id="42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3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Check List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5735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40030" y="353060"/>
            <a:ext cx="1150810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74675" y="4676775"/>
            <a:ext cx="452628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최대 사용기간을 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굴림체" charset="0"/>
                <a:ea typeface="굴림체" charset="0"/>
              </a:rPr>
              <a:t>90일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, 최소 사용기간을 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굴림체" charset="0"/>
                <a:ea typeface="굴림체" charset="0"/>
              </a:rPr>
              <a:t>30일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패스워드 최소길이를 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굴림체" charset="0"/>
                <a:ea typeface="굴림체" charset="0"/>
              </a:rPr>
              <a:t>8</a:t>
            </a: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자리로 설정 된 것을 볼 수 있다</a:t>
            </a:r>
            <a:endParaRPr lang="ko-KR" altLang="en-US" sz="1400" b="1">
              <a:ln w="9525" cap="flat" cmpd="sng">
                <a:solidFill>
                  <a:schemeClr val="tx1">
                    <a:alpha val="44705"/>
                  </a:schemeClr>
                </a:solidFill>
                <a:prstDash val="solid"/>
              </a:ln>
              <a:solidFill>
                <a:schemeClr val="tx1"/>
              </a:solidFill>
              <a:latin typeface="굴림체" charset="0"/>
              <a:ea typeface="굴림체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286385" y="4420870"/>
            <a:ext cx="5180965" cy="323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 descr="C:/Users/ITWILL/AppData/Roaming/PolarisOffice/ETemp/15388_7109184/fImage910253554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9265" y="3263900"/>
            <a:ext cx="4721225" cy="382270"/>
          </a:xfrm>
          <a:prstGeom prst="rect">
            <a:avLst/>
          </a:prstGeom>
          <a:noFill/>
        </p:spPr>
      </p:pic>
      <p:pic>
        <p:nvPicPr>
          <p:cNvPr id="25" name="그림 24" descr="C:/Users/ITWILL/AppData/Roaming/PolarisOffice/ETemp/15388_7109184/fImage23422536659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3710" y="3640455"/>
            <a:ext cx="4745990" cy="88074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635" y="1888490"/>
            <a:ext cx="5681980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           </a:t>
            </a:r>
            <a:r>
              <a:rPr lang="en-US" sz="2400" dirty="0" smtClean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   </a:t>
            </a:r>
            <a:r>
              <a:rPr sz="2400" dirty="0" smtClean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</a:t>
            </a:r>
            <a:r>
              <a:rPr sz="2400" dirty="0" err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패스워드</a:t>
            </a:r>
            <a:r>
              <a:rPr sz="2400" dirty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2400" dirty="0" err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설정</a:t>
            </a:r>
            <a:endParaRPr lang="ko-KR" altLang="en-US" sz="2400" dirty="0">
              <a:ln w="9525" cap="flat" cmpd="sng">
                <a:solidFill>
                  <a:schemeClr val="tx1">
                    <a:alpha val="44705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악의적인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사용자로부터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차단하기위해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패스워드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최소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-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최대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 smtClean="0">
                <a:solidFill>
                  <a:schemeClr val="tx1"/>
                </a:solidFill>
                <a:latin typeface="굴림체" charset="0"/>
                <a:ea typeface="굴림체" charset="0"/>
              </a:rPr>
              <a:t>사용기</a:t>
            </a:r>
            <a:r>
              <a:rPr lang="ko-KR" altLang="en-US" sz="1200" b="1" dirty="0">
                <a:latin typeface="굴림체" charset="0"/>
                <a:ea typeface="굴림체" charset="0"/>
              </a:rPr>
              <a:t>간</a:t>
            </a:r>
            <a:r>
              <a:rPr sz="1200" b="1" i="0" dirty="0" smtClean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및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최소길이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설정을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해주는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것이</a:t>
            </a:r>
            <a:r>
              <a:rPr sz="12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2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좋다</a:t>
            </a:r>
            <a:endParaRPr lang="ko-KR" altLang="en-US" sz="1200" b="1" i="0" dirty="0">
              <a:solidFill>
                <a:schemeClr val="tx1"/>
              </a:solidFill>
              <a:latin typeface="굴림체" charset="0"/>
              <a:ea typeface="굴림체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>
            <a:off x="6064250" y="1888490"/>
            <a:ext cx="5681980" cy="1352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dirty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           ▶ </a:t>
            </a:r>
            <a:r>
              <a:rPr sz="2400" dirty="0" err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Umask</a:t>
            </a:r>
            <a:r>
              <a:rPr sz="2400" dirty="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2400" dirty="0" err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설정</a:t>
            </a:r>
            <a:endParaRPr lang="ko-KR" altLang="en-US" sz="2400" dirty="0">
              <a:ln w="9525" cap="flat" cmpd="sng">
                <a:solidFill>
                  <a:schemeClr val="tx1">
                    <a:alpha val="44705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시스템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내에서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사용자가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새로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생성하는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파일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접근권한은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Umask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값에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따라</a:t>
            </a:r>
            <a:endParaRPr lang="ko-KR" altLang="en-US" sz="1000" b="1" i="0" dirty="0">
              <a:solidFill>
                <a:schemeClr val="tx1"/>
              </a:solidFill>
              <a:latin typeface="굴림체" charset="0"/>
              <a:ea typeface="굴림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정해지며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계정의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Start Profile(/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etc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/profile, /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etc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/default/login, .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cshrc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, .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kshrc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, .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bashrc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, .login, .profile 등)에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명령을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추가하면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,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사용자가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로그인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한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후에도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변경된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UMASK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값을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endParaRPr lang="en-US" sz="1000" b="1" i="0" dirty="0" smtClean="0">
              <a:solidFill>
                <a:schemeClr val="tx1"/>
              </a:solidFill>
              <a:latin typeface="굴림체" charset="0"/>
              <a:ea typeface="굴림체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000" b="1" i="0" dirty="0" err="1" smtClean="0">
                <a:solidFill>
                  <a:schemeClr val="tx1"/>
                </a:solidFill>
                <a:latin typeface="굴림체" charset="0"/>
                <a:ea typeface="굴림체" charset="0"/>
              </a:rPr>
              <a:t>적용받게</a:t>
            </a:r>
            <a:r>
              <a:rPr sz="1000" b="1" i="0" dirty="0" smtClean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되며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잘못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설정된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UMASK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값은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잘못된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권한의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파일을</a:t>
            </a:r>
            <a:r>
              <a:rPr sz="1000" b="1" i="0" dirty="0"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000" b="1" i="0" dirty="0" err="1">
                <a:solidFill>
                  <a:schemeClr val="tx1"/>
                </a:solidFill>
                <a:latin typeface="굴림체" charset="0"/>
                <a:ea typeface="굴림체" charset="0"/>
              </a:rPr>
              <a:t>생성시킴</a:t>
            </a:r>
            <a:r>
              <a:rPr sz="900" b="0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/>
            </a:r>
            <a:br>
              <a:rPr sz="900" b="0" i="0" dirty="0">
                <a:solidFill>
                  <a:srgbClr val="333333"/>
                </a:solidFill>
                <a:latin typeface="굴림체" charset="0"/>
                <a:ea typeface="굴림체" charset="0"/>
              </a:rPr>
            </a:br>
            <a:r>
              <a:rPr sz="900" b="0" i="0" dirty="0">
                <a:solidFill>
                  <a:srgbClr val="333333"/>
                </a:solidFill>
                <a:latin typeface="굴림체" charset="0"/>
                <a:ea typeface="굴림체" charset="0"/>
              </a:rPr>
              <a:t/>
            </a:r>
            <a:br>
              <a:rPr sz="900" b="0" i="0" dirty="0">
                <a:solidFill>
                  <a:srgbClr val="333333"/>
                </a:solidFill>
                <a:latin typeface="굴림체" charset="0"/>
                <a:ea typeface="굴림체" charset="0"/>
              </a:rPr>
            </a:br>
            <a:endParaRPr lang="ko-KR" altLang="en-US" sz="900" b="0" i="0" dirty="0">
              <a:solidFill>
                <a:srgbClr val="333333"/>
              </a:solidFill>
              <a:latin typeface="굴림체" charset="0"/>
              <a:ea typeface="굴림체" charset="0"/>
            </a:endParaRPr>
          </a:p>
        </p:txBody>
      </p:sp>
      <p:pic>
        <p:nvPicPr>
          <p:cNvPr id="28" name="그림 27" descr="C:/Users/ITWILL/AppData/Roaming/PolarisOffice/ETemp/15388_7109184/fImage7772539161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5920" y="3260725"/>
            <a:ext cx="3564255" cy="554990"/>
          </a:xfrm>
          <a:prstGeom prst="rect">
            <a:avLst/>
          </a:prstGeom>
          <a:noFill/>
        </p:spPr>
      </p:pic>
      <p:pic>
        <p:nvPicPr>
          <p:cNvPr id="29" name="그림 28" descr="C:/Users/ITWILL/AppData/Roaming/PolarisOffice/ETemp/15388_7109184/fImage6732540764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9095" y="3812540"/>
            <a:ext cx="2363470" cy="440055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6727825" y="4676775"/>
            <a:ext cx="452628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Vi 편집기에 신규 또는 수정으로 명령어를 입력후 조회시 22로 설정 된 것을 볼 수 있다</a:t>
            </a:r>
            <a:endParaRPr lang="ko-KR" altLang="en-US" sz="1400" b="1">
              <a:ln w="9525" cap="flat" cmpd="sng">
                <a:solidFill>
                  <a:schemeClr val="tx1">
                    <a:alpha val="44705"/>
                  </a:schemeClr>
                </a:solidFill>
                <a:prstDash val="solid"/>
              </a:ln>
              <a:solidFill>
                <a:schemeClr val="tx1"/>
              </a:solidFill>
              <a:latin typeface="굴림체" charset="0"/>
              <a:ea typeface="굴림체" charset="0"/>
            </a:endParaRPr>
          </a:p>
        </p:txBody>
      </p:sp>
      <p:sp>
        <p:nvSpPr>
          <p:cNvPr id="31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2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Check List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65100" y="353060"/>
            <a:ext cx="1150810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5358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640455" y="817880"/>
            <a:ext cx="6456680" cy="7994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▶파일권한 변경</a:t>
            </a:r>
            <a:endParaRPr lang="ko-KR" altLang="en-US" sz="1800" b="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여러 사용자가 들어오면 서버에 올려진 비밀자료 열람과 그것을 수정 삭제 할 우려가 높아서 일부 사용자에게만 공개하기 위해 파일 권한 변경</a:t>
            </a:r>
            <a:endParaRPr lang="ko-KR" altLang="en-US" sz="1400" b="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4430395" y="1838325"/>
            <a:ext cx="984250" cy="56515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5814060" y="2794635"/>
            <a:ext cx="6015990" cy="587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퍼미션 정보를 보면 r(읽기), w(쓰기)로 구성 되며 소유자와 소유</a:t>
            </a:r>
            <a:endParaRPr lang="ko-KR" altLang="en-US" sz="16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그룹이 root로 되어 있는것을 볼 수 있다</a:t>
            </a:r>
            <a:endParaRPr lang="ko-KR" altLang="en-US" sz="16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6485255" y="5429885"/>
            <a:ext cx="5429885" cy="58737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퍼미션 변경 후 소유자와 소유그룹을 conory 로 지정후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퍼미션 정보와 소유자와 그룹이 변경 된 것을 볼 수 있다! </a:t>
            </a:r>
            <a:endParaRPr lang="ko-KR" altLang="en-US" sz="16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 descr="C:/Users/ITWILL/AppData/Roaming/PolarisOffice/ETemp/15388_7109184/fImage9082550239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2085" y="2282825"/>
            <a:ext cx="3669030" cy="240030"/>
          </a:xfrm>
          <a:prstGeom prst="rect">
            <a:avLst/>
          </a:prstGeom>
          <a:noFill/>
        </p:spPr>
      </p:pic>
      <p:pic>
        <p:nvPicPr>
          <p:cNvPr id="28" name="그림 27" descr="C:/Users/ITWILL/AppData/Roaming/PolarisOffice/ETemp/15388_7109184/fImage24402551664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2720" y="1703070"/>
            <a:ext cx="3935730" cy="506730"/>
          </a:xfrm>
          <a:prstGeom prst="rect">
            <a:avLst/>
          </a:prstGeom>
          <a:noFill/>
        </p:spPr>
      </p:pic>
      <p:sp>
        <p:nvSpPr>
          <p:cNvPr id="29" name="텍스트 상자 28"/>
          <p:cNvSpPr txBox="1">
            <a:spLocks/>
          </p:cNvSpPr>
          <p:nvPr/>
        </p:nvSpPr>
        <p:spPr>
          <a:xfrm>
            <a:off x="5626735" y="1938655"/>
            <a:ext cx="465455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유저 및 텍스트 생성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1" name="그림 30" descr="C:/Users/ITWILL/AppData/Roaming/PolarisOffice/ETemp/15388_7109184/fImage99492554827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39" y="2720341"/>
            <a:ext cx="4262755" cy="1109979"/>
          </a:xfrm>
          <a:prstGeom prst="rect">
            <a:avLst/>
          </a:prstGeom>
          <a:noFill/>
        </p:spPr>
      </p:pic>
      <p:pic>
        <p:nvPicPr>
          <p:cNvPr id="32" name="그림 31" descr="C:/Users/ITWILL/AppData/Roaming/PolarisOffice/ETemp/15388_7109184/fImage127622555240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180" y="4248150"/>
            <a:ext cx="5031105" cy="2364105"/>
          </a:xfrm>
          <a:prstGeom prst="rect">
            <a:avLst/>
          </a:prstGeom>
          <a:noFill/>
        </p:spPr>
      </p:pic>
      <p:pic>
        <p:nvPicPr>
          <p:cNvPr id="34" name="그림 33" descr="C:/Users/ITWILL/AppData/Roaming/PolarisOffice/ETemp/15388_7109184/fImage3630255729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005" y="3956050"/>
            <a:ext cx="3821430" cy="287655"/>
          </a:xfrm>
          <a:prstGeom prst="rect">
            <a:avLst/>
          </a:prstGeom>
          <a:noFill/>
        </p:spPr>
      </p:pic>
      <p:sp>
        <p:nvSpPr>
          <p:cNvPr id="35" name="도형 34"/>
          <p:cNvSpPr>
            <a:spLocks/>
          </p:cNvSpPr>
          <p:nvPr/>
        </p:nvSpPr>
        <p:spPr>
          <a:xfrm>
            <a:off x="7135495" y="3089910"/>
            <a:ext cx="4056380" cy="2359025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퍼미션 정보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R(읽기)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W(쓰기)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X(실행)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Check List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1"/>
          <p:cNvSpPr>
            <a:spLocks/>
          </p:cNvSpPr>
          <p:nvPr/>
        </p:nvSpPr>
        <p:spPr>
          <a:xfrm>
            <a:off x="4582795" y="2791842"/>
            <a:ext cx="984250" cy="56515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1"/>
          <p:cNvSpPr>
            <a:spLocks/>
          </p:cNvSpPr>
          <p:nvPr/>
        </p:nvSpPr>
        <p:spPr>
          <a:xfrm>
            <a:off x="5471790" y="5312122"/>
            <a:ext cx="984250" cy="56515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271464" y="2996952"/>
            <a:ext cx="0" cy="30807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76530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3226435" y="4965700"/>
            <a:ext cx="4735830" cy="3714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dirty="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= </a:t>
            </a:r>
            <a:r>
              <a:rPr sz="1800" b="1" dirty="0" err="1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로그인</a:t>
            </a:r>
            <a:r>
              <a:rPr sz="1800" b="1" dirty="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 5번 </a:t>
            </a:r>
            <a:r>
              <a:rPr sz="1800" b="1" dirty="0" err="1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실패시</a:t>
            </a:r>
            <a:r>
              <a:rPr sz="1800" b="1" dirty="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 60초동안 </a:t>
            </a:r>
            <a:r>
              <a:rPr sz="1800" b="1" dirty="0" err="1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로그인</a:t>
            </a:r>
            <a:r>
              <a:rPr sz="1800" b="1" dirty="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 </a:t>
            </a:r>
            <a:r>
              <a:rPr sz="1800" b="1" dirty="0" err="1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제한</a:t>
            </a:r>
            <a:r>
              <a:rPr sz="1800" b="1" dirty="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!!</a:t>
            </a:r>
            <a:endParaRPr lang="ko-KR" altLang="en-US" sz="1800" b="1" dirty="0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rgbClr val="FF000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635375" y="1647190"/>
            <a:ext cx="4432300" cy="11099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  </a:t>
            </a:r>
            <a:r>
              <a:rPr sz="2400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Passwd</a:t>
            </a:r>
            <a:r>
              <a:rPr sz="2400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2400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임계값</a:t>
            </a:r>
            <a:r>
              <a:rPr sz="2400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2400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설정</a:t>
            </a:r>
            <a:endParaRPr lang="ko-KR" altLang="en-US" sz="2400" dirty="0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침입자의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패스워드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무작위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대입공격에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대비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하기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lang="en-US" sz="1400" b="1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위해</a:t>
            </a:r>
            <a:r>
              <a:rPr sz="1400" b="1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암호입력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실패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횟수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제한하여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자동공격을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endParaRPr lang="en-US" sz="1400" b="1" dirty="0" smtClean="0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chemeClr val="tx1"/>
              </a:solidFill>
              <a:latin typeface="굴림체" charset="0"/>
              <a:ea typeface="굴림체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latin typeface="굴림체" charset="0"/>
                <a:ea typeface="굴림체" charset="0"/>
              </a:rPr>
              <a:t> </a:t>
            </a:r>
            <a:r>
              <a:rPr lang="en-US" sz="1400" b="1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latin typeface="굴림체" charset="0"/>
                <a:ea typeface="굴림체" charset="0"/>
              </a:rPr>
              <a:t>    </a:t>
            </a:r>
            <a:r>
              <a:rPr sz="1400" b="1" dirty="0" err="1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차단하여</a:t>
            </a:r>
            <a:r>
              <a:rPr sz="1400" b="1" dirty="0" smtClean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유출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위험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줄일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 수 </a:t>
            </a:r>
            <a:r>
              <a:rPr sz="1400" b="1" dirty="0" err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있다</a:t>
            </a:r>
            <a:r>
              <a:rPr sz="1400" b="1" dirty="0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.</a:t>
            </a:r>
            <a:endParaRPr lang="ko-KR" altLang="en-US" sz="1400" b="1" dirty="0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chemeClr val="tx1"/>
              </a:solidFill>
              <a:latin typeface="굴림체" charset="0"/>
              <a:ea typeface="굴림체" charset="0"/>
            </a:endParaRPr>
          </a:p>
        </p:txBody>
      </p:sp>
      <p:sp>
        <p:nvSpPr>
          <p:cNvPr id="18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11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76530" y="169545"/>
            <a:ext cx="11856720" cy="652272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slide11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330835" y="661035"/>
            <a:ext cx="4572635" cy="36957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</a:t>
            </a:r>
            <a:r>
              <a:rPr sz="2400">
                <a:solidFill>
                  <a:srgbClr val="000000"/>
                </a:solidFill>
                <a:latin typeface="맑은 고딕" charset="0"/>
                <a:ea typeface="맑은 고딕" charset="0"/>
              </a:rPr>
              <a:t>Check List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 descr="C:/Users/ITWILL/AppData/Roaming/PolarisOffice/ETemp/2340_16668744/fImage263894101735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390" y="2930525"/>
            <a:ext cx="6544310" cy="1581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6" name="slide4_group1"/>
          <p:cNvGrpSpPr/>
          <p:nvPr/>
        </p:nvGrpSpPr>
        <p:grpSpPr>
          <a:xfrm>
            <a:off x="3923030" y="2007234"/>
            <a:ext cx="4345940" cy="3296920"/>
            <a:chOff x="3923030" y="2007234"/>
            <a:chExt cx="4345940" cy="3296920"/>
          </a:xfrm>
        </p:grpSpPr>
        <p:cxnSp>
          <p:nvCxnSpPr>
            <p:cNvPr id="7" name="slide4_shape4"/>
            <p:cNvCxnSpPr/>
            <p:nvPr/>
          </p:nvCxnSpPr>
          <p:spPr>
            <a:xfrm>
              <a:off x="4973955" y="2007234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lide4_shape5"/>
            <p:cNvCxnSpPr/>
            <p:nvPr/>
          </p:nvCxnSpPr>
          <p:spPr>
            <a:xfrm>
              <a:off x="4973955" y="4979035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lide4_shape6"/>
            <p:cNvSpPr>
              <a:spLocks/>
            </p:cNvSpPr>
            <p:nvPr/>
          </p:nvSpPr>
          <p:spPr>
            <a:xfrm>
              <a:off x="3923030" y="2110105"/>
              <a:ext cx="3945890" cy="10064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  <a:cs typeface="+mn-cs"/>
                </a:rPr>
                <a:t>“</a:t>
              </a:r>
              <a:endParaRPr lang="ko-KR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slide4_shape7"/>
            <p:cNvSpPr>
              <a:spLocks/>
            </p:cNvSpPr>
            <p:nvPr/>
          </p:nvSpPr>
          <p:spPr>
            <a:xfrm>
              <a:off x="4323080" y="4288155"/>
              <a:ext cx="3945890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charset="0"/>
                  <a:ea typeface="-윤고딕330" charset="0"/>
                  <a:cs typeface="+mn-cs"/>
                </a:rPr>
                <a:t>”</a:t>
              </a:r>
              <a:endParaRPr lang="ko-KR" altLang="en-US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1" name="slide4_shape8"/>
            <p:cNvSpPr>
              <a:spLocks/>
            </p:cNvSpPr>
            <p:nvPr/>
          </p:nvSpPr>
          <p:spPr>
            <a:xfrm>
              <a:off x="4973955" y="2870835"/>
              <a:ext cx="250571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slide4_shape9"/>
            <p:cNvSpPr>
              <a:spLocks/>
            </p:cNvSpPr>
            <p:nvPr/>
          </p:nvSpPr>
          <p:spPr>
            <a:xfrm>
              <a:off x="4877435" y="3124835"/>
              <a:ext cx="2399030" cy="13531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THANK YOU</a:t>
              </a:r>
              <a: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/>
              </a:r>
              <a:b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8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8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▶mGRE tunnel</a:t>
            </a:r>
          </a:p>
        </p:txBody>
      </p:sp>
      <p:grpSp>
        <p:nvGrpSpPr>
          <p:cNvPr id="7" name="slide8_group1"/>
          <p:cNvGrpSpPr>
            <a:grpSpLocks/>
          </p:cNvGrpSpPr>
          <p:nvPr/>
        </p:nvGrpSpPr>
        <p:grpSpPr>
          <a:xfrm>
            <a:off x="2055495" y="1134110"/>
            <a:ext cx="7891780" cy="1852295"/>
            <a:chOff x="2055495" y="1134110"/>
            <a:chExt cx="7891780" cy="1852295"/>
          </a:xfrm>
        </p:grpSpPr>
        <p:pic>
          <p:nvPicPr>
            <p:cNvPr id="8" name="slide8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7485" y="1006475"/>
              <a:ext cx="4060825" cy="2108835"/>
            </a:xfrm>
            <a:prstGeom prst="rect">
              <a:avLst/>
            </a:prstGeom>
          </p:spPr>
        </p:pic>
        <p:sp>
          <p:nvSpPr>
            <p:cNvPr id="9" name="slide8_shape5"/>
            <p:cNvSpPr/>
            <p:nvPr/>
          </p:nvSpPr>
          <p:spPr>
            <a:xfrm>
              <a:off x="4724400" y="1686560"/>
              <a:ext cx="2727325" cy="229870"/>
            </a:xfrm>
            <a:prstGeom prst="rect">
              <a:avLst/>
            </a:prstGeom>
            <a:solidFill>
              <a:schemeClr val="lt1">
                <a:alpha val="100000"/>
                <a:lumMod val="75000"/>
              </a:schemeClr>
            </a:solidFill>
            <a:ln w="254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b="0" kern="1200">
                  <a:solidFill>
                    <a:schemeClr val="bg1">
                      <a:alpha val="100000"/>
                    </a:schemeClr>
                  </a:solidFill>
                  <a:latin typeface="나눔고딕"/>
                  <a:ea typeface="나눔고딕"/>
                  <a:cs typeface="+mn-cs"/>
                </a:rPr>
                <a:t>VPN </a:t>
              </a:r>
              <a:r>
                <a:rPr lang="ko-KR" altLang="ko-KR" sz="1800" b="0" kern="1200">
                  <a:solidFill>
                    <a:schemeClr val="bg1">
                      <a:alpha val="100000"/>
                    </a:schemeClr>
                  </a:solidFill>
                  <a:latin typeface="나눔고딕"/>
                  <a:ea typeface="나눔고딕"/>
                  <a:cs typeface="+mn-cs"/>
                </a:rPr>
                <a:t>터널</a:t>
              </a:r>
            </a:p>
          </p:txBody>
        </p:sp>
        <p:sp>
          <p:nvSpPr>
            <p:cNvPr id="10" name="slide8_shape6"/>
            <p:cNvSpPr/>
            <p:nvPr/>
          </p:nvSpPr>
          <p:spPr>
            <a:xfrm rot="20340000">
              <a:off x="4541520" y="2185035"/>
              <a:ext cx="3092450" cy="229870"/>
            </a:xfrm>
            <a:prstGeom prst="rect">
              <a:avLst/>
            </a:prstGeom>
            <a:solidFill>
              <a:srgbClr val="FFFFFF">
                <a:alpha val="100000"/>
                <a:lumMod val="75000"/>
              </a:srgbClr>
            </a:solidFill>
            <a:ln w="254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b="0" kern="1200">
                  <a:solidFill>
                    <a:srgbClr val="FFFFFF"/>
                  </a:solidFill>
                  <a:latin typeface="나눔고딕"/>
                  <a:ea typeface="나눔고딕"/>
                  <a:cs typeface="+mn-cs"/>
                </a:rPr>
                <a:t>VPN </a:t>
              </a:r>
              <a:r>
                <a:rPr lang="ko-KR" altLang="ko-KR" sz="1800" b="0" kern="1200">
                  <a:solidFill>
                    <a:srgbClr val="FFFFFF"/>
                  </a:solidFill>
                  <a:latin typeface="나눔고딕"/>
                  <a:ea typeface="나눔고딕"/>
                  <a:cs typeface="+mn-cs"/>
                </a:rPr>
                <a:t>터널</a:t>
              </a:r>
            </a:p>
          </p:txBody>
        </p:sp>
        <p:sp>
          <p:nvSpPr>
            <p:cNvPr id="11" name="slide8_shape7"/>
            <p:cNvSpPr/>
            <p:nvPr/>
          </p:nvSpPr>
          <p:spPr>
            <a:xfrm>
              <a:off x="7807960" y="1553210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한국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  <p:sp>
          <p:nvSpPr>
            <p:cNvPr id="12" name="slide8_shape8"/>
            <p:cNvSpPr/>
            <p:nvPr/>
          </p:nvSpPr>
          <p:spPr>
            <a:xfrm>
              <a:off x="8809355" y="1358900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10.1.100.2</a:t>
              </a:r>
            </a:p>
          </p:txBody>
        </p:sp>
        <p:sp>
          <p:nvSpPr>
            <p:cNvPr id="13" name="slide8_shape9"/>
            <p:cNvSpPr/>
            <p:nvPr/>
          </p:nvSpPr>
          <p:spPr>
            <a:xfrm>
              <a:off x="2044065" y="2432050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10.1.100.7</a:t>
              </a:r>
            </a:p>
          </p:txBody>
        </p:sp>
        <p:sp>
          <p:nvSpPr>
            <p:cNvPr id="14" name="slide8_shape10"/>
            <p:cNvSpPr/>
            <p:nvPr/>
          </p:nvSpPr>
          <p:spPr>
            <a:xfrm>
              <a:off x="2947670" y="2531110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미국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  <p:sp>
          <p:nvSpPr>
            <p:cNvPr id="15" name="slide8_shape11"/>
            <p:cNvSpPr/>
            <p:nvPr/>
          </p:nvSpPr>
          <p:spPr>
            <a:xfrm>
              <a:off x="2168525" y="1471295"/>
              <a:ext cx="1148715" cy="50736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Tunnel 0</a:t>
              </a:r>
            </a:p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10.1.100.9</a:t>
              </a:r>
            </a:p>
          </p:txBody>
        </p:sp>
        <p:sp>
          <p:nvSpPr>
            <p:cNvPr id="16" name="slide8_shape12"/>
            <p:cNvSpPr/>
            <p:nvPr/>
          </p:nvSpPr>
          <p:spPr>
            <a:xfrm>
              <a:off x="3045460" y="1623695"/>
              <a:ext cx="1227455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일본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</a:p>
          </p:txBody>
        </p:sp>
      </p:grpSp>
      <p:sp>
        <p:nvSpPr>
          <p:cNvPr id="17" name="slide8_shape13"/>
          <p:cNvSpPr/>
          <p:nvPr/>
        </p:nvSpPr>
        <p:spPr>
          <a:xfrm>
            <a:off x="236855" y="4879975"/>
            <a:ext cx="3810635" cy="3009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▶한국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-&gt;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일본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8" name="slide8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855" y="3429000"/>
            <a:ext cx="5665470" cy="1287780"/>
          </a:xfrm>
          <a:prstGeom prst="rect">
            <a:avLst/>
          </a:prstGeom>
        </p:spPr>
      </p:pic>
      <p:sp>
        <p:nvSpPr>
          <p:cNvPr id="19" name="slide8_shape14"/>
          <p:cNvSpPr/>
          <p:nvPr/>
        </p:nvSpPr>
        <p:spPr>
          <a:xfrm>
            <a:off x="236855" y="3066415"/>
            <a:ext cx="3810635" cy="3009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▶한국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-&gt;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미국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20" name="slide8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855" y="5180330"/>
            <a:ext cx="5626100" cy="1387475"/>
          </a:xfrm>
          <a:prstGeom prst="rect">
            <a:avLst/>
          </a:prstGeom>
        </p:spPr>
      </p:pic>
      <p:pic>
        <p:nvPicPr>
          <p:cNvPr id="21" name="slide8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5215" y="3429000"/>
            <a:ext cx="5744210" cy="1311275"/>
          </a:xfrm>
          <a:prstGeom prst="rect">
            <a:avLst/>
          </a:prstGeom>
        </p:spPr>
      </p:pic>
      <p:pic>
        <p:nvPicPr>
          <p:cNvPr id="22" name="slide8_picture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65215" y="5177790"/>
            <a:ext cx="5746115" cy="1360805"/>
          </a:xfrm>
          <a:prstGeom prst="rect">
            <a:avLst/>
          </a:prstGeom>
        </p:spPr>
      </p:pic>
      <p:sp>
        <p:nvSpPr>
          <p:cNvPr id="23" name="slide8_shape15"/>
          <p:cNvSpPr/>
          <p:nvPr/>
        </p:nvSpPr>
        <p:spPr>
          <a:xfrm>
            <a:off x="6224905" y="3067050"/>
            <a:ext cx="3810635" cy="3009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▶미국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-&gt;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일본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slide8_shape16"/>
          <p:cNvSpPr>
            <a:spLocks/>
          </p:cNvSpPr>
          <p:nvPr/>
        </p:nvSpPr>
        <p:spPr>
          <a:xfrm>
            <a:off x="6237605" y="4879975"/>
            <a:ext cx="381063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▶일본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-&gt;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미국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4_group1"/>
          <p:cNvGrpSpPr>
            <a:grpSpLocks/>
          </p:cNvGrpSpPr>
          <p:nvPr/>
        </p:nvGrpSpPr>
        <p:grpSpPr>
          <a:xfrm>
            <a:off x="5882005" y="2670810"/>
            <a:ext cx="5667375" cy="2016125"/>
            <a:chOff x="5882005" y="2670810"/>
            <a:chExt cx="5667375" cy="2016125"/>
          </a:xfrm>
        </p:grpSpPr>
        <p:sp>
          <p:nvSpPr>
            <p:cNvPr id="4" name="slide14_shape1"/>
            <p:cNvSpPr/>
            <p:nvPr/>
          </p:nvSpPr>
          <p:spPr>
            <a:xfrm>
              <a:off x="6390005" y="3000375"/>
              <a:ext cx="3810000" cy="300355"/>
            </a:xfrm>
            <a:prstGeom prst="rect">
              <a:avLst/>
            </a:prstGeom>
            <a:noFill/>
            <a:ln w="12700" cap="flat">
              <a:noFill/>
              <a:prstDash val="solid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R1</a:t>
              </a:r>
              <a:r>
                <a:rPr lang="ko-KR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의</a:t>
              </a:r>
              <a:r>
                <a:rPr lang="en-US" altLang="ko-KR" sz="14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show ip eigrp topology all-links</a:t>
              </a:r>
            </a:p>
          </p:txBody>
        </p:sp>
        <p:pic>
          <p:nvPicPr>
            <p:cNvPr id="5" name="slide14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1850" y="4000500"/>
              <a:ext cx="5608320" cy="680085"/>
            </a:xfrm>
            <a:prstGeom prst="rect">
              <a:avLst/>
            </a:prstGeom>
          </p:spPr>
        </p:pic>
        <p:pic>
          <p:nvPicPr>
            <p:cNvPr id="6" name="slide14_picture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1850" y="2677160"/>
              <a:ext cx="5608320" cy="640715"/>
            </a:xfrm>
            <a:prstGeom prst="rect">
              <a:avLst/>
            </a:prstGeom>
          </p:spPr>
        </p:pic>
        <p:pic>
          <p:nvPicPr>
            <p:cNvPr id="7" name="slide14_picture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1850" y="3321050"/>
              <a:ext cx="5608320" cy="680085"/>
            </a:xfrm>
            <a:prstGeom prst="rect">
              <a:avLst/>
            </a:prstGeom>
          </p:spPr>
        </p:pic>
      </p:grpSp>
      <p:sp>
        <p:nvSpPr>
          <p:cNvPr id="8" name="slide14_shape2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14_shape3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10" name="slide14_shape4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4_shape5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▶Eigrp  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경로</a:t>
            </a:r>
          </a:p>
        </p:txBody>
      </p:sp>
      <p:grpSp>
        <p:nvGrpSpPr>
          <p:cNvPr id="12" name="slide14_group2"/>
          <p:cNvGrpSpPr>
            <a:grpSpLocks/>
          </p:cNvGrpSpPr>
          <p:nvPr/>
        </p:nvGrpSpPr>
        <p:grpSpPr>
          <a:xfrm>
            <a:off x="1141095" y="1825625"/>
            <a:ext cx="4237990" cy="4000500"/>
            <a:chOff x="1141095" y="1825625"/>
            <a:chExt cx="4237990" cy="4000500"/>
          </a:xfrm>
        </p:grpSpPr>
        <p:pic>
          <p:nvPicPr>
            <p:cNvPr id="13" name="slide14_picture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095" y="1825625"/>
              <a:ext cx="4237990" cy="4000500"/>
            </a:xfrm>
            <a:prstGeom prst="rect">
              <a:avLst/>
            </a:prstGeom>
          </p:spPr>
        </p:pic>
        <p:sp>
          <p:nvSpPr>
            <p:cNvPr id="14" name="slide14_shape6"/>
            <p:cNvSpPr/>
            <p:nvPr/>
          </p:nvSpPr>
          <p:spPr>
            <a:xfrm rot="8400000">
              <a:off x="1586230" y="2976245"/>
              <a:ext cx="1602740" cy="387985"/>
            </a:xfrm>
            <a:prstGeom prst="rightArrow">
              <a:avLst/>
            </a:prstGeom>
            <a:solidFill>
              <a:srgbClr val="FF0000">
                <a:alpha val="100000"/>
              </a:srgbClr>
            </a:solidFill>
            <a:ln w="12700" cap="flat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slide14_shape7"/>
            <p:cNvSpPr/>
            <p:nvPr/>
          </p:nvSpPr>
          <p:spPr>
            <a:xfrm>
              <a:off x="1642745" y="3689350"/>
              <a:ext cx="1602740" cy="32893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rgbClr val="5B9BD5">
                  <a:shade val="50000"/>
                </a:srgbClr>
              </a:solidFill>
              <a:prstDash val="solid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slide14_shape8"/>
            <p:cNvSpPr/>
            <p:nvPr/>
          </p:nvSpPr>
          <p:spPr>
            <a:xfrm rot="3420000">
              <a:off x="1243330" y="4429760"/>
              <a:ext cx="1327150" cy="34099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rgbClr val="5B9BD5">
                  <a:shade val="50000"/>
                </a:srgbClr>
              </a:solidFill>
              <a:prstDash val="solid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slide14_shape9"/>
            <p:cNvSpPr/>
            <p:nvPr/>
          </p:nvSpPr>
          <p:spPr>
            <a:xfrm rot="7920000">
              <a:off x="2849245" y="4172585"/>
              <a:ext cx="608965" cy="243205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rgbClr val="5B9BD5">
                  <a:shade val="50000"/>
                </a:srgbClr>
              </a:solidFill>
              <a:prstDash val="solid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slide14_shape10"/>
            <p:cNvSpPr/>
            <p:nvPr/>
          </p:nvSpPr>
          <p:spPr>
            <a:xfrm rot="18780000">
              <a:off x="2352040" y="4870450"/>
              <a:ext cx="497205" cy="237490"/>
            </a:xfrm>
            <a:prstGeom prst="rightArrow">
              <a:avLst/>
            </a:prstGeom>
            <a:solidFill>
              <a:srgbClr val="FF0000"/>
            </a:solidFill>
            <a:ln w="12700" cap="flat">
              <a:solidFill>
                <a:srgbClr val="5B9BD5">
                  <a:shade val="50000"/>
                </a:srgbClr>
              </a:solidFill>
              <a:prstDash val="solid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" name="slide14_shape11"/>
          <p:cNvSpPr/>
          <p:nvPr/>
        </p:nvSpPr>
        <p:spPr>
          <a:xfrm>
            <a:off x="946785" y="1825625"/>
            <a:ext cx="3810000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기존</a:t>
            </a:r>
            <a:r>
              <a:rPr lang="en-US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경로</a:t>
            </a:r>
          </a:p>
        </p:txBody>
      </p:sp>
      <p:sp>
        <p:nvSpPr>
          <p:cNvPr id="20" name="slide14_shape12"/>
          <p:cNvSpPr>
            <a:spLocks/>
          </p:cNvSpPr>
          <p:nvPr/>
        </p:nvSpPr>
        <p:spPr>
          <a:xfrm>
            <a:off x="5882005" y="4737735"/>
            <a:ext cx="4540250" cy="508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※R4, R6의 루프백으로 가는 길과 데이터센터로 가는 길에 2개의 석세서가 존재.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14_shape13"/>
          <p:cNvSpPr>
            <a:spLocks/>
          </p:cNvSpPr>
          <p:nvPr/>
        </p:nvSpPr>
        <p:spPr>
          <a:xfrm>
            <a:off x="5765800" y="2275205"/>
            <a:ext cx="4303395" cy="3009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 R1# show ip eigrp topology all-links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slide14_shape14"/>
          <p:cNvSpPr/>
          <p:nvPr/>
        </p:nvSpPr>
        <p:spPr>
          <a:xfrm rot="2040000">
            <a:off x="2992755" y="4914265"/>
            <a:ext cx="797560" cy="238125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5B9BD5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5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1095" y="1825625"/>
            <a:ext cx="4237990" cy="4000500"/>
          </a:xfrm>
          <a:prstGeom prst="rect">
            <a:avLst/>
          </a:prstGeom>
        </p:spPr>
      </p:pic>
      <p:sp>
        <p:nvSpPr>
          <p:cNvPr id="4" name="slide15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5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6" name="slide15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15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▶Eigrp  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경로</a:t>
            </a:r>
          </a:p>
        </p:txBody>
      </p:sp>
      <p:sp>
        <p:nvSpPr>
          <p:cNvPr id="8" name="slide15_shape5"/>
          <p:cNvSpPr/>
          <p:nvPr/>
        </p:nvSpPr>
        <p:spPr>
          <a:xfrm>
            <a:off x="946785" y="1825625"/>
            <a:ext cx="3810000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바뀐</a:t>
            </a:r>
            <a:r>
              <a:rPr lang="en-US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경로</a:t>
            </a:r>
          </a:p>
        </p:txBody>
      </p:sp>
      <p:sp>
        <p:nvSpPr>
          <p:cNvPr id="9" name="slide15_shape6"/>
          <p:cNvSpPr/>
          <p:nvPr/>
        </p:nvSpPr>
        <p:spPr>
          <a:xfrm rot="8400000">
            <a:off x="1586230" y="2976245"/>
            <a:ext cx="1602740" cy="387985"/>
          </a:xfrm>
          <a:prstGeom prst="rightArrow">
            <a:avLst/>
          </a:prstGeom>
          <a:solidFill>
            <a:srgbClr val="FF0000">
              <a:alpha val="100000"/>
            </a:srgbClr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15_shape7"/>
          <p:cNvSpPr/>
          <p:nvPr/>
        </p:nvSpPr>
        <p:spPr>
          <a:xfrm rot="3420000">
            <a:off x="1243330" y="4429760"/>
            <a:ext cx="1327150" cy="340995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5B9BD5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15_shape8"/>
          <p:cNvSpPr/>
          <p:nvPr/>
        </p:nvSpPr>
        <p:spPr>
          <a:xfrm rot="18780000">
            <a:off x="2352040" y="4870450"/>
            <a:ext cx="497205" cy="237490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5B9BD5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" name="slide15_group1"/>
          <p:cNvGrpSpPr>
            <a:grpSpLocks/>
          </p:cNvGrpSpPr>
          <p:nvPr/>
        </p:nvGrpSpPr>
        <p:grpSpPr>
          <a:xfrm>
            <a:off x="5852795" y="4197350"/>
            <a:ext cx="5361940" cy="2005330"/>
            <a:chOff x="5852795" y="4197350"/>
            <a:chExt cx="5361940" cy="2005330"/>
          </a:xfrm>
        </p:grpSpPr>
        <p:cxnSp>
          <p:nvCxnSpPr>
            <p:cNvPr id="13" name="slide15_shape9"/>
            <p:cNvCxnSpPr/>
            <p:nvPr/>
          </p:nvCxnSpPr>
          <p:spPr>
            <a:xfrm flipV="1">
              <a:off x="7040245" y="4632325"/>
              <a:ext cx="1852930" cy="10160"/>
            </a:xfrm>
            <a:prstGeom prst="line">
              <a:avLst/>
            </a:prstGeom>
            <a:ln w="19050" cap="flat">
              <a:solidFill>
                <a:srgbClr val="FF0000"/>
              </a:solidFill>
              <a:prstDash val="solid"/>
            </a:ln>
          </p:spPr>
        </p:cxnSp>
        <p:cxnSp>
          <p:nvCxnSpPr>
            <p:cNvPr id="14" name="slide15_shape10"/>
            <p:cNvCxnSpPr/>
            <p:nvPr/>
          </p:nvCxnSpPr>
          <p:spPr>
            <a:xfrm flipV="1">
              <a:off x="7040245" y="5293995"/>
              <a:ext cx="1852930" cy="10160"/>
            </a:xfrm>
            <a:prstGeom prst="line">
              <a:avLst/>
            </a:prstGeom>
            <a:ln w="19050" cap="flat">
              <a:solidFill>
                <a:srgbClr val="FF0000"/>
              </a:solidFill>
              <a:prstDash val="solid"/>
            </a:ln>
          </p:spPr>
        </p:cxnSp>
        <p:cxnSp>
          <p:nvCxnSpPr>
            <p:cNvPr id="15" name="slide15_shape11"/>
            <p:cNvCxnSpPr/>
            <p:nvPr/>
          </p:nvCxnSpPr>
          <p:spPr>
            <a:xfrm flipV="1">
              <a:off x="7040245" y="5916295"/>
              <a:ext cx="1852930" cy="10160"/>
            </a:xfrm>
            <a:prstGeom prst="line">
              <a:avLst/>
            </a:prstGeom>
            <a:ln w="19050" cap="flat">
              <a:solidFill>
                <a:srgbClr val="FF0000"/>
              </a:solidFill>
              <a:prstDash val="solid"/>
            </a:ln>
          </p:spPr>
        </p:cxnSp>
        <p:pic>
          <p:nvPicPr>
            <p:cNvPr id="16" name="slide15_picture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795" y="4197350"/>
              <a:ext cx="5351780" cy="669925"/>
            </a:xfrm>
            <a:prstGeom prst="rect">
              <a:avLst/>
            </a:prstGeom>
          </p:spPr>
        </p:pic>
        <p:pic>
          <p:nvPicPr>
            <p:cNvPr id="17" name="slide15_picture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795" y="4852670"/>
              <a:ext cx="5361940" cy="660400"/>
            </a:xfrm>
            <a:prstGeom prst="rect">
              <a:avLst/>
            </a:prstGeom>
          </p:spPr>
        </p:pic>
        <p:pic>
          <p:nvPicPr>
            <p:cNvPr id="18" name="slide15_picture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2795" y="5513070"/>
              <a:ext cx="5361940" cy="689610"/>
            </a:xfrm>
            <a:prstGeom prst="rect">
              <a:avLst/>
            </a:prstGeom>
          </p:spPr>
        </p:pic>
      </p:grpSp>
      <p:grpSp>
        <p:nvGrpSpPr>
          <p:cNvPr id="19" name="slide15_group2"/>
          <p:cNvGrpSpPr>
            <a:grpSpLocks/>
          </p:cNvGrpSpPr>
          <p:nvPr/>
        </p:nvGrpSpPr>
        <p:grpSpPr>
          <a:xfrm>
            <a:off x="5852795" y="1928495"/>
            <a:ext cx="4346575" cy="1418590"/>
            <a:chOff x="5852795" y="1928495"/>
            <a:chExt cx="4346575" cy="1418590"/>
          </a:xfrm>
        </p:grpSpPr>
        <p:pic>
          <p:nvPicPr>
            <p:cNvPr id="20" name="slide15_picture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52795" y="1928495"/>
              <a:ext cx="3874135" cy="907415"/>
            </a:xfrm>
            <a:prstGeom prst="rect">
              <a:avLst/>
            </a:prstGeom>
            <a:noFill/>
          </p:spPr>
        </p:pic>
        <p:pic>
          <p:nvPicPr>
            <p:cNvPr id="21" name="slide15_picture6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52795" y="2835275"/>
              <a:ext cx="4347210" cy="513080"/>
            </a:xfrm>
            <a:prstGeom prst="rect">
              <a:avLst/>
            </a:prstGeom>
            <a:noFill/>
          </p:spPr>
        </p:pic>
      </p:grpSp>
      <p:sp>
        <p:nvSpPr>
          <p:cNvPr id="22" name="slide15_shape12"/>
          <p:cNvSpPr>
            <a:spLocks/>
          </p:cNvSpPr>
          <p:nvPr/>
        </p:nvSpPr>
        <p:spPr>
          <a:xfrm>
            <a:off x="5852795" y="3510915"/>
            <a:ext cx="4303395" cy="508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▶경로 조정 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R1# show ip eigrp topology all-links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slide15_shape13"/>
          <p:cNvSpPr>
            <a:spLocks/>
          </p:cNvSpPr>
          <p:nvPr/>
        </p:nvSpPr>
        <p:spPr>
          <a:xfrm>
            <a:off x="5718810" y="1316990"/>
            <a:ext cx="4998085" cy="5080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▶offset-list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를 이용한 언이퀄 코스트 부하분산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  R1# show run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slide15_shape14"/>
          <p:cNvSpPr/>
          <p:nvPr/>
        </p:nvSpPr>
        <p:spPr>
          <a:xfrm rot="2040000">
            <a:off x="2992755" y="4914265"/>
            <a:ext cx="797560" cy="238125"/>
          </a:xfrm>
          <a:prstGeom prst="rightArrow">
            <a:avLst/>
          </a:prstGeom>
          <a:solidFill>
            <a:srgbClr val="FF0000"/>
          </a:solidFill>
          <a:ln w="12700" cap="flat">
            <a:solidFill>
              <a:srgbClr val="5B9BD5">
                <a:shade val="50000"/>
              </a:srgb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16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16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16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ea"/>
                <a:cs typeface="+mn-cs"/>
                <a:sym typeface="+mn-cs"/>
              </a:rPr>
              <a:t>▶PPP authentication CHAP</a:t>
            </a:r>
          </a:p>
        </p:txBody>
      </p:sp>
      <p:pic>
        <p:nvPicPr>
          <p:cNvPr id="7" name="slide1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4900" y="874395"/>
            <a:ext cx="5105400" cy="1310640"/>
          </a:xfrm>
          <a:prstGeom prst="rect">
            <a:avLst/>
          </a:prstGeom>
        </p:spPr>
      </p:pic>
      <p:pic>
        <p:nvPicPr>
          <p:cNvPr id="8" name="slide1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4900" y="2437765"/>
            <a:ext cx="5154930" cy="1241425"/>
          </a:xfrm>
          <a:prstGeom prst="rect">
            <a:avLst/>
          </a:prstGeom>
        </p:spPr>
      </p:pic>
      <p:pic>
        <p:nvPicPr>
          <p:cNvPr id="9" name="slide16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4900" y="3679825"/>
            <a:ext cx="5174615" cy="1251585"/>
          </a:xfrm>
          <a:prstGeom prst="rect">
            <a:avLst/>
          </a:prstGeom>
        </p:spPr>
      </p:pic>
      <p:pic>
        <p:nvPicPr>
          <p:cNvPr id="10" name="slide16_picture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4900" y="5180965"/>
            <a:ext cx="5194300" cy="1350010"/>
          </a:xfrm>
          <a:prstGeom prst="rect">
            <a:avLst/>
          </a:prstGeom>
        </p:spPr>
      </p:pic>
      <p:sp>
        <p:nvSpPr>
          <p:cNvPr id="11" name="slide16_shape5"/>
          <p:cNvSpPr/>
          <p:nvPr/>
        </p:nvSpPr>
        <p:spPr>
          <a:xfrm>
            <a:off x="6283325" y="1986915"/>
            <a:ext cx="1672590" cy="19812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16_shape6"/>
          <p:cNvSpPr/>
          <p:nvPr/>
        </p:nvSpPr>
        <p:spPr>
          <a:xfrm>
            <a:off x="6283325" y="3482975"/>
            <a:ext cx="1672590" cy="19812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6_shape7"/>
          <p:cNvSpPr/>
          <p:nvPr/>
        </p:nvSpPr>
        <p:spPr>
          <a:xfrm>
            <a:off x="6283325" y="4714240"/>
            <a:ext cx="1672590" cy="19812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16_shape8"/>
          <p:cNvSpPr/>
          <p:nvPr/>
        </p:nvSpPr>
        <p:spPr>
          <a:xfrm>
            <a:off x="6393180" y="6332855"/>
            <a:ext cx="1672590" cy="19812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16_shape9"/>
          <p:cNvSpPr/>
          <p:nvPr/>
        </p:nvSpPr>
        <p:spPr>
          <a:xfrm>
            <a:off x="5708650" y="874395"/>
            <a:ext cx="951865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R3</a:t>
            </a:r>
          </a:p>
        </p:txBody>
      </p:sp>
      <p:sp>
        <p:nvSpPr>
          <p:cNvPr id="16" name="slide16_shape10"/>
          <p:cNvSpPr/>
          <p:nvPr/>
        </p:nvSpPr>
        <p:spPr>
          <a:xfrm>
            <a:off x="5708650" y="2436495"/>
            <a:ext cx="951865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R4</a:t>
            </a:r>
          </a:p>
        </p:txBody>
      </p:sp>
      <p:sp>
        <p:nvSpPr>
          <p:cNvPr id="17" name="slide16_shape11"/>
          <p:cNvSpPr/>
          <p:nvPr/>
        </p:nvSpPr>
        <p:spPr>
          <a:xfrm>
            <a:off x="5807710" y="5180965"/>
            <a:ext cx="951865" cy="300355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R5</a:t>
            </a:r>
          </a:p>
        </p:txBody>
      </p:sp>
      <p:pic>
        <p:nvPicPr>
          <p:cNvPr id="18" name="slide16_picture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9300" y="2453640"/>
            <a:ext cx="3616960" cy="2256155"/>
          </a:xfrm>
          <a:prstGeom prst="rect">
            <a:avLst/>
          </a:prstGeom>
        </p:spPr>
      </p:pic>
      <p:sp>
        <p:nvSpPr>
          <p:cNvPr id="19" name="slide16_shape12"/>
          <p:cNvSpPr/>
          <p:nvPr/>
        </p:nvSpPr>
        <p:spPr>
          <a:xfrm>
            <a:off x="3416300" y="3778250"/>
            <a:ext cx="1089660" cy="64706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2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센터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7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17_shape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5" name="slide17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7515" y="685800"/>
            <a:ext cx="9192260" cy="5800725"/>
          </a:xfrm>
          <a:prstGeom prst="rect">
            <a:avLst/>
          </a:prstGeom>
          <a:noFill/>
        </p:spPr>
      </p:pic>
      <p:sp>
        <p:nvSpPr>
          <p:cNvPr id="6" name="slide17_shape3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17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▶DataCenter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기술구성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17_shape5"/>
          <p:cNvSpPr>
            <a:spLocks/>
          </p:cNvSpPr>
          <p:nvPr/>
        </p:nvSpPr>
        <p:spPr>
          <a:xfrm>
            <a:off x="7750810" y="791210"/>
            <a:ext cx="1090295" cy="647700"/>
          </a:xfrm>
          <a:prstGeom prst="roundRect">
            <a:avLst/>
          </a:prstGeom>
          <a:solidFill>
            <a:srgbClr val="70AD47">
              <a:lumMod val="60000"/>
              <a:lumOff val="40000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데이터</a:t>
            </a:r>
            <a:r>
              <a:rPr lang="en-US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</a:t>
            </a:r>
            <a:r>
              <a:rPr lang="ko-KR" altLang="ko-KR" sz="12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센터</a:t>
            </a:r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18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18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18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▶VTP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18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6870" y="1537335"/>
            <a:ext cx="4457065" cy="2493645"/>
          </a:xfrm>
          <a:prstGeom prst="rect">
            <a:avLst/>
          </a:prstGeom>
          <a:noFill/>
        </p:spPr>
      </p:pic>
      <p:sp>
        <p:nvSpPr>
          <p:cNvPr id="8" name="slide18_shape5"/>
          <p:cNvSpPr>
            <a:spLocks/>
          </p:cNvSpPr>
          <p:nvPr/>
        </p:nvSpPr>
        <p:spPr>
          <a:xfrm>
            <a:off x="6706870" y="117475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  <a:cs typeface="+mn-cs"/>
              </a:rPr>
              <a:t>※SERVER configuration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  <a:cs typeface="+mn-cs"/>
            </a:endParaRPr>
          </a:p>
        </p:txBody>
      </p:sp>
      <p:pic>
        <p:nvPicPr>
          <p:cNvPr id="9" name="slide18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6870" y="3972560"/>
            <a:ext cx="4455795" cy="2454275"/>
          </a:xfrm>
          <a:prstGeom prst="rect">
            <a:avLst/>
          </a:prstGeom>
          <a:noFill/>
        </p:spPr>
      </p:pic>
      <p:sp>
        <p:nvSpPr>
          <p:cNvPr id="10" name="slide18_shape6"/>
          <p:cNvSpPr>
            <a:spLocks/>
          </p:cNvSpPr>
          <p:nvPr/>
        </p:nvSpPr>
        <p:spPr>
          <a:xfrm>
            <a:off x="9575165" y="3775075"/>
            <a:ext cx="1180465" cy="1987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18_shape7"/>
          <p:cNvSpPr>
            <a:spLocks/>
          </p:cNvSpPr>
          <p:nvPr/>
        </p:nvSpPr>
        <p:spPr>
          <a:xfrm>
            <a:off x="6706870" y="5711825"/>
            <a:ext cx="1357630" cy="6915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18_shape8"/>
          <p:cNvSpPr>
            <a:spLocks/>
          </p:cNvSpPr>
          <p:nvPr/>
        </p:nvSpPr>
        <p:spPr>
          <a:xfrm>
            <a:off x="9675495" y="2091690"/>
            <a:ext cx="638175" cy="1987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slide18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3620" y="1537335"/>
            <a:ext cx="4583430" cy="4356100"/>
          </a:xfrm>
          <a:prstGeom prst="rect">
            <a:avLst/>
          </a:prstGeom>
          <a:noFill/>
        </p:spPr>
      </p:pic>
      <p:sp>
        <p:nvSpPr>
          <p:cNvPr id="14" name="slide18_shape9"/>
          <p:cNvSpPr>
            <a:spLocks/>
          </p:cNvSpPr>
          <p:nvPr/>
        </p:nvSpPr>
        <p:spPr>
          <a:xfrm>
            <a:off x="4639945" y="3192780"/>
            <a:ext cx="1084580" cy="119316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server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18_shape10"/>
          <p:cNvSpPr>
            <a:spLocks/>
          </p:cNvSpPr>
          <p:nvPr/>
        </p:nvSpPr>
        <p:spPr>
          <a:xfrm>
            <a:off x="3174365" y="3857625"/>
            <a:ext cx="108458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  <a:cs typeface="+mn-cs"/>
              </a:rPr>
              <a:t>client 2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  <a:cs typeface="+mn-cs"/>
            </a:endParaRPr>
          </a:p>
        </p:txBody>
      </p:sp>
      <p:sp>
        <p:nvSpPr>
          <p:cNvPr id="16" name="slide18_shape11"/>
          <p:cNvSpPr>
            <a:spLocks/>
          </p:cNvSpPr>
          <p:nvPr/>
        </p:nvSpPr>
        <p:spPr>
          <a:xfrm>
            <a:off x="3174365" y="2522220"/>
            <a:ext cx="108458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client 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18_shape12"/>
          <p:cNvSpPr>
            <a:spLocks/>
          </p:cNvSpPr>
          <p:nvPr/>
        </p:nvSpPr>
        <p:spPr>
          <a:xfrm>
            <a:off x="1380490" y="1416050"/>
            <a:ext cx="179451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vlan 10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18_shape13"/>
          <p:cNvSpPr>
            <a:spLocks/>
          </p:cNvSpPr>
          <p:nvPr/>
        </p:nvSpPr>
        <p:spPr>
          <a:xfrm>
            <a:off x="581025" y="3070860"/>
            <a:ext cx="1400175" cy="180403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vlan 20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18_shape14"/>
          <p:cNvSpPr>
            <a:spLocks/>
          </p:cNvSpPr>
          <p:nvPr/>
        </p:nvSpPr>
        <p:spPr>
          <a:xfrm>
            <a:off x="1380490" y="4953635"/>
            <a:ext cx="179451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vlan 30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84810" y="169545"/>
            <a:ext cx="1251585" cy="877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>
                <a:solidFill>
                  <a:schemeClr val="tx1"/>
                </a:solidFill>
                <a:latin typeface="맑은 고딕" charset="0"/>
                <a:ea typeface="맑은 고딕" charset="0"/>
              </a:rPr>
              <a:t>목차</a:t>
            </a: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INDEX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69545" y="2625090"/>
            <a:ext cx="11854180" cy="1621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21890" y="3020060"/>
            <a:ext cx="8217535" cy="829945"/>
            <a:chOff x="2421890" y="3020060"/>
            <a:chExt cx="8217535" cy="829945"/>
          </a:xfrm>
        </p:grpSpPr>
        <p:sp>
          <p:nvSpPr>
            <p:cNvPr id="8" name="도형 7"/>
            <p:cNvSpPr>
              <a:spLocks/>
            </p:cNvSpPr>
            <p:nvPr/>
          </p:nvSpPr>
          <p:spPr>
            <a:xfrm>
              <a:off x="2421890" y="3020060"/>
              <a:ext cx="1262380" cy="8299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1 단계</a:t>
              </a:r>
              <a:endParaRPr lang="ko-KR" altLang="en-US" sz="24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STEP1</a:t>
              </a:r>
              <a:endParaRPr lang="ko-KR" altLang="en-US" sz="24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4375785" y="3020060"/>
              <a:ext cx="1251585" cy="8299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 단계</a:t>
              </a:r>
              <a:endParaRPr lang="ko-KR" altLang="en-US" sz="24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STEP2</a:t>
              </a:r>
              <a:endParaRPr lang="ko-KR" altLang="en-US" sz="24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9"/>
            <p:cNvSpPr>
              <a:spLocks/>
            </p:cNvSpPr>
            <p:nvPr/>
          </p:nvSpPr>
          <p:spPr>
            <a:xfrm>
              <a:off x="6216015" y="3020060"/>
              <a:ext cx="1252220" cy="8299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8627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3 단계</a:t>
              </a:r>
              <a:endParaRPr lang="ko-KR" altLang="en-US" sz="24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ln w="9525" cap="flat" cmpd="sng">
                    <a:solidFill>
                      <a:schemeClr val="bg1">
                        <a:alpha val="48627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STEP3</a:t>
              </a:r>
              <a:endParaRPr lang="ko-KR" altLang="en-US" sz="2400">
                <a:ln w="9525" cap="flat" cmpd="sng">
                  <a:solidFill>
                    <a:schemeClr val="bg1">
                      <a:alpha val="48627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0"/>
            <p:cNvSpPr>
              <a:spLocks/>
            </p:cNvSpPr>
            <p:nvPr/>
          </p:nvSpPr>
          <p:spPr>
            <a:xfrm>
              <a:off x="8015605" y="3020060"/>
              <a:ext cx="1280795" cy="8299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solidFill>
                    <a:schemeClr val="bg1"/>
                  </a:solidFill>
                  <a:latin typeface="Arial" charset="0"/>
                  <a:ea typeface="맑은 고딕" charset="0"/>
                </a:rPr>
                <a:t>4 </a:t>
              </a:r>
              <a:r>
                <a:rPr sz="24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단계</a:t>
              </a:r>
              <a:endParaRPr lang="ko-KR" altLang="en-US" sz="24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4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STEP4</a:t>
              </a:r>
              <a:endParaRPr lang="ko-KR" altLang="en-US" sz="24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>
              <a:off x="9387840" y="302006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" name="도형 13"/>
          <p:cNvSpPr>
            <a:spLocks/>
          </p:cNvSpPr>
          <p:nvPr/>
        </p:nvSpPr>
        <p:spPr>
          <a:xfrm>
            <a:off x="2418080" y="4441825"/>
            <a:ext cx="1369060" cy="467995"/>
          </a:xfrm>
          <a:prstGeom prst="bracketPair">
            <a:avLst/>
          </a:prstGeom>
          <a:ln w="6350" cap="flat" cmpd="sng">
            <a:solidFill>
              <a:schemeClr val="bg1">
                <a:lumMod val="6500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Plan 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308475" y="4441190"/>
            <a:ext cx="1368425" cy="467995"/>
            <a:chOff x="4308475" y="4441190"/>
            <a:chExt cx="1368425" cy="467995"/>
          </a:xfrm>
        </p:grpSpPr>
        <p:sp>
          <p:nvSpPr>
            <p:cNvPr id="18" name="도형 17"/>
            <p:cNvSpPr>
              <a:spLocks/>
            </p:cNvSpPr>
            <p:nvPr/>
          </p:nvSpPr>
          <p:spPr>
            <a:xfrm>
              <a:off x="4308475" y="4441825"/>
              <a:ext cx="1369060" cy="467995"/>
            </a:xfrm>
            <a:prstGeom prst="bracketPair">
              <a:avLst/>
            </a:prstGeom>
            <a:ln w="63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4411980" y="4441190"/>
              <a:ext cx="1179195" cy="39941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Network</a:t>
              </a:r>
              <a:endParaRPr lang="ko-KR" altLang="en-US" sz="20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183630" y="4428490"/>
            <a:ext cx="1368425" cy="467360"/>
            <a:chOff x="6183630" y="4428490"/>
            <a:chExt cx="1368425" cy="467360"/>
          </a:xfrm>
        </p:grpSpPr>
        <p:sp>
          <p:nvSpPr>
            <p:cNvPr id="22" name="도형 21"/>
            <p:cNvSpPr>
              <a:spLocks/>
            </p:cNvSpPr>
            <p:nvPr/>
          </p:nvSpPr>
          <p:spPr>
            <a:xfrm>
              <a:off x="6183630" y="4428490"/>
              <a:ext cx="1369060" cy="467995"/>
            </a:xfrm>
            <a:prstGeom prst="bracketPair">
              <a:avLst/>
            </a:prstGeom>
            <a:ln w="63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22"/>
            <p:cNvSpPr>
              <a:spLocks/>
            </p:cNvSpPr>
            <p:nvPr/>
          </p:nvSpPr>
          <p:spPr>
            <a:xfrm>
              <a:off x="6233795" y="4441190"/>
              <a:ext cx="1268730" cy="39941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Database</a:t>
              </a:r>
              <a:endParaRPr lang="ko-KR" altLang="en-US" sz="20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996555" y="4428490"/>
            <a:ext cx="1369060" cy="683260"/>
            <a:chOff x="7996555" y="4428490"/>
            <a:chExt cx="1369060" cy="683260"/>
          </a:xfrm>
        </p:grpSpPr>
        <p:sp>
          <p:nvSpPr>
            <p:cNvPr id="26" name="도형 25"/>
            <p:cNvSpPr>
              <a:spLocks/>
            </p:cNvSpPr>
            <p:nvPr/>
          </p:nvSpPr>
          <p:spPr>
            <a:xfrm>
              <a:off x="7996555" y="4428490"/>
              <a:ext cx="1369695" cy="468630"/>
            </a:xfrm>
            <a:prstGeom prst="bracketPair">
              <a:avLst/>
            </a:prstGeom>
            <a:ln w="635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도형 26"/>
            <p:cNvSpPr>
              <a:spLocks/>
            </p:cNvSpPr>
            <p:nvPr/>
          </p:nvSpPr>
          <p:spPr>
            <a:xfrm>
              <a:off x="8091170" y="4436110"/>
              <a:ext cx="1062990" cy="67627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2000">
                  <a:solidFill>
                    <a:srgbClr val="3F3F3F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Server</a:t>
              </a:r>
              <a:r>
                <a:rPr sz="18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/>
              </a:r>
              <a:br>
                <a:rPr sz="180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</a:b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19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19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19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▶VTP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7" name="slide19_group1"/>
          <p:cNvGrpSpPr/>
          <p:nvPr/>
        </p:nvGrpSpPr>
        <p:grpSpPr>
          <a:xfrm>
            <a:off x="1328420" y="1314450"/>
            <a:ext cx="4218940" cy="5200015"/>
            <a:chOff x="1328420" y="1314450"/>
            <a:chExt cx="4218940" cy="5200015"/>
          </a:xfrm>
        </p:grpSpPr>
        <p:pic>
          <p:nvPicPr>
            <p:cNvPr id="8" name="slide19_picture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28420" y="1675130"/>
              <a:ext cx="4206875" cy="2622550"/>
            </a:xfrm>
            <a:prstGeom prst="rect">
              <a:avLst/>
            </a:prstGeom>
            <a:noFill/>
          </p:spPr>
        </p:pic>
        <p:sp>
          <p:nvSpPr>
            <p:cNvPr id="9" name="slide19_shape5"/>
            <p:cNvSpPr>
              <a:spLocks/>
            </p:cNvSpPr>
            <p:nvPr/>
          </p:nvSpPr>
          <p:spPr>
            <a:xfrm>
              <a:off x="1328420" y="1314450"/>
              <a:ext cx="3811270" cy="361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※Client 1 configuration</a:t>
              </a: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pic>
          <p:nvPicPr>
            <p:cNvPr id="10" name="slide19_picture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28420" y="4296410"/>
              <a:ext cx="4219575" cy="2218055"/>
            </a:xfrm>
            <a:prstGeom prst="rect">
              <a:avLst/>
            </a:prstGeom>
            <a:noFill/>
          </p:spPr>
        </p:pic>
        <p:sp>
          <p:nvSpPr>
            <p:cNvPr id="11" name="slide19_shape6"/>
            <p:cNvSpPr>
              <a:spLocks/>
            </p:cNvSpPr>
            <p:nvPr/>
          </p:nvSpPr>
          <p:spPr>
            <a:xfrm>
              <a:off x="4613910" y="4049395"/>
              <a:ext cx="835660" cy="19939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slide19_shape7"/>
            <p:cNvSpPr>
              <a:spLocks/>
            </p:cNvSpPr>
            <p:nvPr/>
          </p:nvSpPr>
          <p:spPr>
            <a:xfrm>
              <a:off x="1328420" y="5822950"/>
              <a:ext cx="1358265" cy="69215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3" name="slide19_group2"/>
          <p:cNvGrpSpPr/>
          <p:nvPr/>
        </p:nvGrpSpPr>
        <p:grpSpPr>
          <a:xfrm>
            <a:off x="6756400" y="1314450"/>
            <a:ext cx="4297680" cy="5160010"/>
            <a:chOff x="6756400" y="1314450"/>
            <a:chExt cx="4297680" cy="5160010"/>
          </a:xfrm>
        </p:grpSpPr>
        <p:pic>
          <p:nvPicPr>
            <p:cNvPr id="14" name="slide19_picture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56400" y="1675130"/>
              <a:ext cx="4298315" cy="2573020"/>
            </a:xfrm>
            <a:prstGeom prst="rect">
              <a:avLst/>
            </a:prstGeom>
            <a:noFill/>
          </p:spPr>
        </p:pic>
        <p:sp>
          <p:nvSpPr>
            <p:cNvPr id="15" name="slide19_shape8"/>
            <p:cNvSpPr>
              <a:spLocks/>
            </p:cNvSpPr>
            <p:nvPr/>
          </p:nvSpPr>
          <p:spPr>
            <a:xfrm>
              <a:off x="6756400" y="1314450"/>
              <a:ext cx="3811270" cy="3619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※Client 2 configuration</a:t>
              </a: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pic>
          <p:nvPicPr>
            <p:cNvPr id="16" name="slide19_picture4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56400" y="4246880"/>
              <a:ext cx="4298315" cy="2228215"/>
            </a:xfrm>
            <a:prstGeom prst="rect">
              <a:avLst/>
            </a:prstGeom>
            <a:noFill/>
          </p:spPr>
        </p:pic>
        <p:sp>
          <p:nvSpPr>
            <p:cNvPr id="17" name="slide19_shape9"/>
            <p:cNvSpPr>
              <a:spLocks/>
            </p:cNvSpPr>
            <p:nvPr/>
          </p:nvSpPr>
          <p:spPr>
            <a:xfrm>
              <a:off x="9742805" y="4049395"/>
              <a:ext cx="944245" cy="19939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8" name="slide19_shape10"/>
            <p:cNvSpPr>
              <a:spLocks/>
            </p:cNvSpPr>
            <p:nvPr/>
          </p:nvSpPr>
          <p:spPr>
            <a:xfrm>
              <a:off x="6756400" y="5721985"/>
              <a:ext cx="1358265" cy="69215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19" name="slide19_shape11"/>
          <p:cNvSpPr>
            <a:spLocks/>
          </p:cNvSpPr>
          <p:nvPr/>
        </p:nvSpPr>
        <p:spPr>
          <a:xfrm>
            <a:off x="9714865" y="2346960"/>
            <a:ext cx="638175" cy="1987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slide19_shape12"/>
          <p:cNvSpPr>
            <a:spLocks/>
          </p:cNvSpPr>
          <p:nvPr/>
        </p:nvSpPr>
        <p:spPr>
          <a:xfrm>
            <a:off x="4525010" y="2346960"/>
            <a:ext cx="638175" cy="1987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0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0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0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0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▶GLBP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7" name="slide20_group1"/>
          <p:cNvGrpSpPr/>
          <p:nvPr/>
        </p:nvGrpSpPr>
        <p:grpSpPr>
          <a:xfrm>
            <a:off x="7276465" y="1337310"/>
            <a:ext cx="3615690" cy="5141595"/>
            <a:chOff x="7276465" y="1337310"/>
            <a:chExt cx="3615690" cy="5141595"/>
          </a:xfrm>
        </p:grpSpPr>
        <p:pic>
          <p:nvPicPr>
            <p:cNvPr id="8" name="slide20_picture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76465" y="1337310"/>
              <a:ext cx="3602355" cy="3420110"/>
            </a:xfrm>
            <a:prstGeom prst="rect">
              <a:avLst/>
            </a:prstGeom>
            <a:noFill/>
          </p:spPr>
        </p:pic>
        <p:pic>
          <p:nvPicPr>
            <p:cNvPr id="9" name="slide20_picture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76465" y="4756785"/>
              <a:ext cx="3615690" cy="1722120"/>
            </a:xfrm>
            <a:prstGeom prst="rect">
              <a:avLst/>
            </a:prstGeom>
            <a:noFill/>
          </p:spPr>
        </p:pic>
      </p:grpSp>
      <p:sp>
        <p:nvSpPr>
          <p:cNvPr id="10" name="slide20_shape5"/>
          <p:cNvSpPr>
            <a:spLocks/>
          </p:cNvSpPr>
          <p:nvPr/>
        </p:nvSpPr>
        <p:spPr>
          <a:xfrm>
            <a:off x="7276465" y="97663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※Active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20_shape6"/>
          <p:cNvSpPr>
            <a:spLocks/>
          </p:cNvSpPr>
          <p:nvPr/>
        </p:nvSpPr>
        <p:spPr>
          <a:xfrm>
            <a:off x="4221480" y="4209415"/>
            <a:ext cx="1158875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  <a:cs typeface="+mn-cs"/>
              </a:rPr>
              <a:t>Active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  <a:cs typeface="+mn-cs"/>
            </a:endParaRPr>
          </a:p>
        </p:txBody>
      </p:sp>
      <p:sp>
        <p:nvSpPr>
          <p:cNvPr id="12" name="slide20_shape7"/>
          <p:cNvSpPr>
            <a:spLocks/>
          </p:cNvSpPr>
          <p:nvPr/>
        </p:nvSpPr>
        <p:spPr>
          <a:xfrm>
            <a:off x="2292350" y="4262755"/>
            <a:ext cx="114935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Standby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slide20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1755" y="1648460"/>
            <a:ext cx="4593590" cy="4518660"/>
          </a:xfrm>
          <a:prstGeom prst="rect">
            <a:avLst/>
          </a:prstGeom>
          <a:noFill/>
        </p:spPr>
      </p:pic>
      <p:sp>
        <p:nvSpPr>
          <p:cNvPr id="14" name="slide22_shape9"/>
          <p:cNvSpPr>
            <a:spLocks/>
          </p:cNvSpPr>
          <p:nvPr/>
        </p:nvSpPr>
        <p:spPr>
          <a:xfrm>
            <a:off x="2279015" y="4206240"/>
            <a:ext cx="1149985" cy="1193800"/>
          </a:xfrm>
          <a:prstGeom prst="roundRect">
            <a:avLst/>
          </a:prstGeom>
          <a:solidFill>
            <a:srgbClr val="ED7D31">
              <a:lumMod val="60000"/>
              <a:lumOff val="40000"/>
              <a:alpha val="32970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Standby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22_shape8"/>
          <p:cNvSpPr>
            <a:spLocks/>
          </p:cNvSpPr>
          <p:nvPr/>
        </p:nvSpPr>
        <p:spPr>
          <a:xfrm>
            <a:off x="4169410" y="4206240"/>
            <a:ext cx="1159510" cy="1193800"/>
          </a:xfrm>
          <a:prstGeom prst="roundRect">
            <a:avLst/>
          </a:prstGeom>
          <a:solidFill>
            <a:srgbClr val="ED7D31">
              <a:lumMod val="60000"/>
              <a:lumOff val="40000"/>
              <a:alpha val="32970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Active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1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1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1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1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▶GLBP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21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0610" y="1865630"/>
            <a:ext cx="6546850" cy="1899285"/>
          </a:xfrm>
          <a:prstGeom prst="rect">
            <a:avLst/>
          </a:prstGeom>
          <a:noFill/>
        </p:spPr>
      </p:pic>
      <p:pic>
        <p:nvPicPr>
          <p:cNvPr id="8" name="slide21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2515" y="4365625"/>
            <a:ext cx="6614160" cy="1936115"/>
          </a:xfrm>
          <a:prstGeom prst="rect">
            <a:avLst/>
          </a:prstGeom>
          <a:noFill/>
        </p:spPr>
      </p:pic>
      <p:sp>
        <p:nvSpPr>
          <p:cNvPr id="9" name="slide21_shape5"/>
          <p:cNvSpPr>
            <a:spLocks/>
          </p:cNvSpPr>
          <p:nvPr/>
        </p:nvSpPr>
        <p:spPr>
          <a:xfrm>
            <a:off x="695325" y="153797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※Standby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21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2630" y="1898650"/>
            <a:ext cx="3648075" cy="4452620"/>
          </a:xfrm>
          <a:prstGeom prst="rect">
            <a:avLst/>
          </a:prstGeom>
          <a:noFill/>
        </p:spPr>
      </p:pic>
      <p:sp>
        <p:nvSpPr>
          <p:cNvPr id="11" name="slide21_shape6"/>
          <p:cNvSpPr>
            <a:spLocks/>
          </p:cNvSpPr>
          <p:nvPr/>
        </p:nvSpPr>
        <p:spPr>
          <a:xfrm>
            <a:off x="4886325" y="153797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※Active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21_shape7"/>
          <p:cNvSpPr>
            <a:spLocks/>
          </p:cNvSpPr>
          <p:nvPr/>
        </p:nvSpPr>
        <p:spPr>
          <a:xfrm>
            <a:off x="4816475" y="4010025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※Standby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2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2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2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▶GLBP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22_shape5"/>
          <p:cNvSpPr>
            <a:spLocks/>
          </p:cNvSpPr>
          <p:nvPr/>
        </p:nvSpPr>
        <p:spPr>
          <a:xfrm>
            <a:off x="6019800" y="103886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▶GLBP Active Ping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22_shape6"/>
          <p:cNvSpPr>
            <a:spLocks/>
          </p:cNvSpPr>
          <p:nvPr/>
        </p:nvSpPr>
        <p:spPr>
          <a:xfrm>
            <a:off x="5942965" y="279527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▶GLBP Active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장애발생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22_shape7"/>
          <p:cNvSpPr>
            <a:spLocks/>
          </p:cNvSpPr>
          <p:nvPr/>
        </p:nvSpPr>
        <p:spPr>
          <a:xfrm>
            <a:off x="5942965" y="420624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▶GLBP Standby -&gt; Active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22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9800" y="1399540"/>
            <a:ext cx="5654040" cy="1272540"/>
          </a:xfrm>
          <a:prstGeom prst="rect">
            <a:avLst/>
          </a:prstGeom>
          <a:noFill/>
        </p:spPr>
      </p:pic>
      <p:pic>
        <p:nvPicPr>
          <p:cNvPr id="11" name="slide22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595" y="1582420"/>
            <a:ext cx="4593590" cy="4518660"/>
          </a:xfrm>
          <a:prstGeom prst="rect">
            <a:avLst/>
          </a:prstGeom>
          <a:noFill/>
        </p:spPr>
      </p:pic>
      <p:sp>
        <p:nvSpPr>
          <p:cNvPr id="12" name="slide22_shape8"/>
          <p:cNvSpPr>
            <a:spLocks/>
          </p:cNvSpPr>
          <p:nvPr/>
        </p:nvSpPr>
        <p:spPr>
          <a:xfrm>
            <a:off x="3472815" y="4206240"/>
            <a:ext cx="1158875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Active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22_shape9"/>
          <p:cNvSpPr>
            <a:spLocks/>
          </p:cNvSpPr>
          <p:nvPr/>
        </p:nvSpPr>
        <p:spPr>
          <a:xfrm>
            <a:off x="1520190" y="4206240"/>
            <a:ext cx="1149350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Standby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4" name="slide22_shape10"/>
          <p:cNvCxnSpPr/>
          <p:nvPr/>
        </p:nvCxnSpPr>
        <p:spPr>
          <a:xfrm>
            <a:off x="1170305" y="2578735"/>
            <a:ext cx="267970" cy="79375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lide22_shape11"/>
          <p:cNvCxnSpPr/>
          <p:nvPr/>
        </p:nvCxnSpPr>
        <p:spPr>
          <a:xfrm>
            <a:off x="2598420" y="2578735"/>
            <a:ext cx="267970" cy="79375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lide22_shape12"/>
          <p:cNvCxnSpPr/>
          <p:nvPr/>
        </p:nvCxnSpPr>
        <p:spPr>
          <a:xfrm>
            <a:off x="3999230" y="2578735"/>
            <a:ext cx="175895" cy="78486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lide22_shape13"/>
          <p:cNvCxnSpPr/>
          <p:nvPr/>
        </p:nvCxnSpPr>
        <p:spPr>
          <a:xfrm flipH="1">
            <a:off x="1520190" y="2597150"/>
            <a:ext cx="166370" cy="75692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lide22_shape14"/>
          <p:cNvCxnSpPr/>
          <p:nvPr/>
        </p:nvCxnSpPr>
        <p:spPr>
          <a:xfrm flipH="1">
            <a:off x="2929890" y="2615565"/>
            <a:ext cx="194310" cy="72009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lide22_shape15"/>
          <p:cNvCxnSpPr/>
          <p:nvPr/>
        </p:nvCxnSpPr>
        <p:spPr>
          <a:xfrm flipH="1">
            <a:off x="4224655" y="2689860"/>
            <a:ext cx="304800" cy="66484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lide22_shape16"/>
          <p:cNvCxnSpPr/>
          <p:nvPr/>
        </p:nvCxnSpPr>
        <p:spPr>
          <a:xfrm flipH="1">
            <a:off x="2256155" y="3609975"/>
            <a:ext cx="1715770" cy="91376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lide22_shape17"/>
          <p:cNvCxnSpPr/>
          <p:nvPr/>
        </p:nvCxnSpPr>
        <p:spPr>
          <a:xfrm>
            <a:off x="1561465" y="3657600"/>
            <a:ext cx="387985" cy="80327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lide22_shape18"/>
          <p:cNvCxnSpPr/>
          <p:nvPr/>
        </p:nvCxnSpPr>
        <p:spPr>
          <a:xfrm flipH="1">
            <a:off x="2210435" y="3609975"/>
            <a:ext cx="581660" cy="80327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lide22_shape19"/>
          <p:cNvCxnSpPr/>
          <p:nvPr/>
        </p:nvCxnSpPr>
        <p:spPr>
          <a:xfrm>
            <a:off x="2238375" y="4905375"/>
            <a:ext cx="461645" cy="646430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slide22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9800" y="4531995"/>
            <a:ext cx="5598160" cy="1631950"/>
          </a:xfrm>
          <a:prstGeom prst="rect">
            <a:avLst/>
          </a:prstGeom>
          <a:noFill/>
        </p:spPr>
      </p:pic>
      <p:pic>
        <p:nvPicPr>
          <p:cNvPr id="25" name="slide22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9800" y="3195955"/>
            <a:ext cx="5589270" cy="812165"/>
          </a:xfrm>
          <a:prstGeom prst="rect">
            <a:avLst/>
          </a:prstGeom>
          <a:noFill/>
        </p:spPr>
      </p:pic>
      <p:sp>
        <p:nvSpPr>
          <p:cNvPr id="26" name="slide22_shape20"/>
          <p:cNvSpPr>
            <a:spLocks/>
          </p:cNvSpPr>
          <p:nvPr/>
        </p:nvSpPr>
        <p:spPr>
          <a:xfrm rot="420000">
            <a:off x="3158490" y="4944745"/>
            <a:ext cx="629285" cy="564515"/>
          </a:xfrm>
          <a:prstGeom prst="mathMultiply">
            <a:avLst/>
          </a:prstGeom>
          <a:solidFill>
            <a:srgbClr val="FF0000"/>
          </a:solidFill>
          <a:ln w="12700" cap="flat" cmpd="sng">
            <a:solidFill>
              <a:schemeClr val="accent1">
                <a:shade val="50000"/>
                <a:alpha val="100000"/>
              </a:scheme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3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3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3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3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▶RIP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인증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보안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23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0435" y="1552575"/>
            <a:ext cx="4768850" cy="3060700"/>
          </a:xfrm>
          <a:prstGeom prst="rect">
            <a:avLst/>
          </a:prstGeom>
          <a:noFill/>
        </p:spPr>
      </p:pic>
      <p:pic>
        <p:nvPicPr>
          <p:cNvPr id="8" name="slide23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8315" y="3263265"/>
            <a:ext cx="3818890" cy="1429385"/>
          </a:xfrm>
          <a:prstGeom prst="rect">
            <a:avLst/>
          </a:prstGeom>
          <a:noFill/>
        </p:spPr>
      </p:pic>
      <p:pic>
        <p:nvPicPr>
          <p:cNvPr id="9" name="slide23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7645" y="5290820"/>
            <a:ext cx="2029460" cy="740410"/>
          </a:xfrm>
          <a:prstGeom prst="rect">
            <a:avLst/>
          </a:prstGeom>
          <a:noFill/>
        </p:spPr>
      </p:pic>
      <p:pic>
        <p:nvPicPr>
          <p:cNvPr id="10" name="slide23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8315" y="1433195"/>
            <a:ext cx="3790950" cy="1392555"/>
          </a:xfrm>
          <a:prstGeom prst="rect">
            <a:avLst/>
          </a:prstGeom>
          <a:noFill/>
        </p:spPr>
      </p:pic>
      <p:pic>
        <p:nvPicPr>
          <p:cNvPr id="11" name="slide23_picture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8315" y="5290820"/>
            <a:ext cx="1918970" cy="996315"/>
          </a:xfrm>
          <a:prstGeom prst="rect">
            <a:avLst/>
          </a:prstGeom>
          <a:noFill/>
        </p:spPr>
      </p:pic>
      <p:sp>
        <p:nvSpPr>
          <p:cNvPr id="12" name="slide23_shape5"/>
          <p:cNvSpPr>
            <a:spLocks/>
          </p:cNvSpPr>
          <p:nvPr/>
        </p:nvSpPr>
        <p:spPr>
          <a:xfrm>
            <a:off x="6818630" y="105537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R4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23_shape6"/>
          <p:cNvSpPr>
            <a:spLocks/>
          </p:cNvSpPr>
          <p:nvPr/>
        </p:nvSpPr>
        <p:spPr>
          <a:xfrm>
            <a:off x="6818630" y="290195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R1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23_shape7"/>
          <p:cNvSpPr>
            <a:spLocks/>
          </p:cNvSpPr>
          <p:nvPr/>
        </p:nvSpPr>
        <p:spPr>
          <a:xfrm>
            <a:off x="6818630" y="493014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※RIP ver 2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23_shape8"/>
          <p:cNvSpPr>
            <a:spLocks/>
          </p:cNvSpPr>
          <p:nvPr/>
        </p:nvSpPr>
        <p:spPr>
          <a:xfrm>
            <a:off x="9039860" y="493014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※RIP KEY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설정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slide23_picture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5110480"/>
            <a:ext cx="6336665" cy="1180465"/>
          </a:xfrm>
          <a:prstGeom prst="rect">
            <a:avLst/>
          </a:prstGeom>
          <a:noFill/>
        </p:spPr>
      </p:pic>
      <p:sp>
        <p:nvSpPr>
          <p:cNvPr id="17" name="slide23_shape9"/>
          <p:cNvSpPr>
            <a:spLocks/>
          </p:cNvSpPr>
          <p:nvPr/>
        </p:nvSpPr>
        <p:spPr>
          <a:xfrm>
            <a:off x="304800" y="474980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▶R4 -&gt; R1 ping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4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4_shape2"/>
          <p:cNvSpPr>
            <a:spLocks/>
          </p:cNvSpPr>
          <p:nvPr/>
        </p:nvSpPr>
        <p:spPr>
          <a:xfrm>
            <a:off x="304800" y="169545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4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4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▶DACL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7" name="slide24_group1"/>
          <p:cNvGrpSpPr/>
          <p:nvPr/>
        </p:nvGrpSpPr>
        <p:grpSpPr>
          <a:xfrm>
            <a:off x="912495" y="1680845"/>
            <a:ext cx="1743710" cy="4203700"/>
            <a:chOff x="912495" y="1680845"/>
            <a:chExt cx="1743710" cy="4203700"/>
          </a:xfrm>
        </p:grpSpPr>
        <p:pic>
          <p:nvPicPr>
            <p:cNvPr id="8" name="slide24_picture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12495" y="1680845"/>
              <a:ext cx="1743710" cy="4203700"/>
            </a:xfrm>
            <a:prstGeom prst="rect">
              <a:avLst/>
            </a:prstGeom>
            <a:noFill/>
          </p:spPr>
        </p:pic>
        <p:sp>
          <p:nvSpPr>
            <p:cNvPr id="9" name="slide24_shape5"/>
            <p:cNvSpPr>
              <a:spLocks/>
            </p:cNvSpPr>
            <p:nvPr/>
          </p:nvSpPr>
          <p:spPr>
            <a:xfrm>
              <a:off x="1068070" y="2926715"/>
              <a:ext cx="1158875" cy="1193165"/>
            </a:xfrm>
            <a:prstGeom prst="roundRect">
              <a:avLst/>
            </a:prstGeom>
            <a:solidFill>
              <a:srgbClr val="ED7D31">
                <a:lumMod val="60000"/>
                <a:lumOff val="40000"/>
                <a:alpha val="33755"/>
              </a:srgbClr>
            </a:solidFill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DACL</a:t>
              </a: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10" name="slide24_shape6"/>
          <p:cNvSpPr>
            <a:spLocks/>
          </p:cNvSpPr>
          <p:nvPr/>
        </p:nvSpPr>
        <p:spPr>
          <a:xfrm>
            <a:off x="7400925" y="2720340"/>
            <a:ext cx="4504690" cy="6292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Dynamic 키워드를 사용하여 인증을 받은 후에 자동으로 생성되는 임시 access-list 내용을 정의한다.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24_shape7"/>
          <p:cNvSpPr>
            <a:spLocks/>
          </p:cNvSpPr>
          <p:nvPr/>
        </p:nvSpPr>
        <p:spPr>
          <a:xfrm>
            <a:off x="3165475" y="1193800"/>
            <a:ext cx="381127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※DACL configuration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2" name="slide24_group2"/>
          <p:cNvGrpSpPr/>
          <p:nvPr/>
        </p:nvGrpSpPr>
        <p:grpSpPr>
          <a:xfrm>
            <a:off x="3240405" y="1554480"/>
            <a:ext cx="4159885" cy="4455795"/>
            <a:chOff x="3240405" y="1554480"/>
            <a:chExt cx="4159885" cy="4455795"/>
          </a:xfrm>
        </p:grpSpPr>
        <p:pic>
          <p:nvPicPr>
            <p:cNvPr id="13" name="slide24_picture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291205" y="2758440"/>
              <a:ext cx="4068445" cy="960120"/>
            </a:xfrm>
            <a:prstGeom prst="rect">
              <a:avLst/>
            </a:prstGeom>
            <a:noFill/>
          </p:spPr>
        </p:pic>
        <p:pic>
          <p:nvPicPr>
            <p:cNvPr id="14" name="slide24_picture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291205" y="1554480"/>
              <a:ext cx="4058920" cy="1024255"/>
            </a:xfrm>
            <a:prstGeom prst="rect">
              <a:avLst/>
            </a:prstGeom>
            <a:noFill/>
          </p:spPr>
        </p:pic>
        <p:pic>
          <p:nvPicPr>
            <p:cNvPr id="15" name="slide24_picture4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291205" y="3917315"/>
              <a:ext cx="4077335" cy="1291590"/>
            </a:xfrm>
            <a:prstGeom prst="rect">
              <a:avLst/>
            </a:prstGeom>
            <a:noFill/>
          </p:spPr>
        </p:pic>
        <p:pic>
          <p:nvPicPr>
            <p:cNvPr id="16" name="slide24_picture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240405" y="5382895"/>
              <a:ext cx="4160520" cy="628015"/>
            </a:xfrm>
            <a:prstGeom prst="rect">
              <a:avLst/>
            </a:prstGeom>
            <a:noFill/>
          </p:spPr>
        </p:pic>
      </p:grpSp>
      <p:sp>
        <p:nvSpPr>
          <p:cNvPr id="17" name="slide24_shape8"/>
          <p:cNvSpPr>
            <a:spLocks/>
          </p:cNvSpPr>
          <p:nvPr/>
        </p:nvSpPr>
        <p:spPr>
          <a:xfrm>
            <a:off x="7399655" y="1786890"/>
            <a:ext cx="4429125" cy="6292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Telnet을 위해 user와 password를 만든다.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24_shape9"/>
          <p:cNvSpPr>
            <a:spLocks/>
          </p:cNvSpPr>
          <p:nvPr/>
        </p:nvSpPr>
        <p:spPr>
          <a:xfrm>
            <a:off x="7400925" y="4173220"/>
            <a:ext cx="4429125" cy="6292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R3과 연결된 int f0/0에 access-list 내용을 적용한다.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24_shape10"/>
          <p:cNvSpPr>
            <a:spLocks/>
          </p:cNvSpPr>
          <p:nvPr/>
        </p:nvSpPr>
        <p:spPr>
          <a:xfrm>
            <a:off x="7383145" y="5250815"/>
            <a:ext cx="4504690" cy="6381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Login local 명령어를 이용하여 로컬 데이터베이스를 이용한 인증 방식 사용.  automcommand 명령어 다음에 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access-enable옵션을 사용하여 텔넷 접속시 DACL이 동작하도록 한다.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5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5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5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5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▶DACL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25_shape5"/>
          <p:cNvSpPr>
            <a:spLocks/>
          </p:cNvSpPr>
          <p:nvPr/>
        </p:nvSpPr>
        <p:spPr>
          <a:xfrm>
            <a:off x="4426585" y="874395"/>
            <a:ext cx="589534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※R3에서 사용자 인증을 거치지 않고 ping을 보내면 ping 불가!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25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1830" y="1235710"/>
            <a:ext cx="6419215" cy="1217295"/>
          </a:xfrm>
          <a:prstGeom prst="rect">
            <a:avLst/>
          </a:prstGeom>
          <a:noFill/>
        </p:spPr>
      </p:pic>
      <p:pic>
        <p:nvPicPr>
          <p:cNvPr id="9" name="slide25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37710" y="2889885"/>
            <a:ext cx="4962525" cy="1853565"/>
          </a:xfrm>
          <a:prstGeom prst="rect">
            <a:avLst/>
          </a:prstGeom>
          <a:noFill/>
        </p:spPr>
      </p:pic>
      <p:pic>
        <p:nvPicPr>
          <p:cNvPr id="10" name="slide25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1830" y="5143500"/>
            <a:ext cx="6659245" cy="1235710"/>
          </a:xfrm>
          <a:prstGeom prst="rect">
            <a:avLst/>
          </a:prstGeom>
          <a:noFill/>
        </p:spPr>
      </p:pic>
      <p:pic>
        <p:nvPicPr>
          <p:cNvPr id="11" name="slide25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8580" y="1752600"/>
            <a:ext cx="1743710" cy="4203700"/>
          </a:xfrm>
          <a:prstGeom prst="rect">
            <a:avLst/>
          </a:prstGeom>
          <a:noFill/>
        </p:spPr>
      </p:pic>
      <p:sp>
        <p:nvSpPr>
          <p:cNvPr id="12" name="slide25_shape6"/>
          <p:cNvSpPr>
            <a:spLocks/>
          </p:cNvSpPr>
          <p:nvPr/>
        </p:nvSpPr>
        <p:spPr>
          <a:xfrm>
            <a:off x="1494155" y="2980055"/>
            <a:ext cx="1158875" cy="119316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DACL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25_shape7"/>
          <p:cNvSpPr>
            <a:spLocks/>
          </p:cNvSpPr>
          <p:nvPr/>
        </p:nvSpPr>
        <p:spPr>
          <a:xfrm>
            <a:off x="4426585" y="2566670"/>
            <a:ext cx="589534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※R4로 telnet접근을 하여 사용자 인증을 거친다!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25_shape8"/>
          <p:cNvSpPr>
            <a:spLocks/>
          </p:cNvSpPr>
          <p:nvPr/>
        </p:nvSpPr>
        <p:spPr>
          <a:xfrm>
            <a:off x="4426585" y="4779010"/>
            <a:ext cx="589534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※인증을 마친 R3은 WEB으로 ping 가능!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6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6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6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6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▶EIGRP-RIP redistribution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26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06590" y="2588895"/>
            <a:ext cx="4686300" cy="2465070"/>
          </a:xfrm>
          <a:prstGeom prst="rect">
            <a:avLst/>
          </a:prstGeom>
          <a:noFill/>
        </p:spPr>
      </p:pic>
      <p:pic>
        <p:nvPicPr>
          <p:cNvPr id="8" name="slide26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5915" y="1260475"/>
            <a:ext cx="6097270" cy="5229225"/>
          </a:xfrm>
          <a:prstGeom prst="rect">
            <a:avLst/>
          </a:prstGeom>
          <a:noFill/>
        </p:spPr>
      </p:pic>
      <p:cxnSp>
        <p:nvCxnSpPr>
          <p:cNvPr id="9" name="slide26_shape5"/>
          <p:cNvCxnSpPr/>
          <p:nvPr/>
        </p:nvCxnSpPr>
        <p:spPr>
          <a:xfrm flipV="1">
            <a:off x="451485" y="1470025"/>
            <a:ext cx="6236335" cy="493966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26_shape6"/>
          <p:cNvSpPr>
            <a:spLocks/>
          </p:cNvSpPr>
          <p:nvPr/>
        </p:nvSpPr>
        <p:spPr>
          <a:xfrm>
            <a:off x="334645" y="1393825"/>
            <a:ext cx="6336665" cy="5008245"/>
          </a:xfrm>
          <a:custGeom>
            <a:avLst/>
            <a:gdLst>
              <a:gd name="TX0" fmla="*/ 0 w 5782440"/>
              <a:gd name="TY0" fmla="*/ 55334 h 4804866"/>
              <a:gd name="TX1" fmla="*/ 5348986 w 5782440"/>
              <a:gd name="TY1" fmla="*/ 9222 h 4804866"/>
              <a:gd name="TX2" fmla="*/ 5782439 w 5782440"/>
              <a:gd name="TY2" fmla="*/ 0 h 4804866"/>
              <a:gd name="TX3" fmla="*/ 55334 w 5782440"/>
              <a:gd name="TY3" fmla="*/ 4804865 h 48048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82440" h="4804866">
                <a:moveTo>
                  <a:pt x="0" y="55334"/>
                </a:moveTo>
                <a:lnTo>
                  <a:pt x="5348986" y="9222"/>
                </a:lnTo>
                <a:lnTo>
                  <a:pt x="5782439" y="0"/>
                </a:lnTo>
                <a:lnTo>
                  <a:pt x="55334" y="480486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35717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26_shape7"/>
          <p:cNvSpPr>
            <a:spLocks/>
          </p:cNvSpPr>
          <p:nvPr/>
        </p:nvSpPr>
        <p:spPr>
          <a:xfrm>
            <a:off x="3754120" y="1056005"/>
            <a:ext cx="915035" cy="334010"/>
          </a:xfrm>
          <a:prstGeom prst="rect">
            <a:avLst/>
          </a:prstGeom>
          <a:solidFill>
            <a:schemeClr val="lt1"/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26_shape8"/>
          <p:cNvSpPr>
            <a:spLocks/>
          </p:cNvSpPr>
          <p:nvPr/>
        </p:nvSpPr>
        <p:spPr>
          <a:xfrm rot="10800000">
            <a:off x="506095" y="1477645"/>
            <a:ext cx="6262370" cy="5026660"/>
          </a:xfrm>
          <a:custGeom>
            <a:avLst/>
            <a:gdLst>
              <a:gd name="TX0" fmla="*/ 0 w 5782440"/>
              <a:gd name="TY0" fmla="*/ 55334 h 4804866"/>
              <a:gd name="TX1" fmla="*/ 5348986 w 5782440"/>
              <a:gd name="TY1" fmla="*/ 9222 h 4804866"/>
              <a:gd name="TX2" fmla="*/ 5782439 w 5782440"/>
              <a:gd name="TY2" fmla="*/ 0 h 4804866"/>
              <a:gd name="TX3" fmla="*/ 55334 w 5782440"/>
              <a:gd name="TY3" fmla="*/ 4804865 h 48048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82440" h="4804866">
                <a:moveTo>
                  <a:pt x="0" y="55334"/>
                </a:moveTo>
                <a:lnTo>
                  <a:pt x="5348986" y="9222"/>
                </a:lnTo>
                <a:lnTo>
                  <a:pt x="5782439" y="0"/>
                </a:lnTo>
                <a:lnTo>
                  <a:pt x="55334" y="48048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717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26_shape9"/>
          <p:cNvSpPr>
            <a:spLocks/>
          </p:cNvSpPr>
          <p:nvPr/>
        </p:nvSpPr>
        <p:spPr>
          <a:xfrm>
            <a:off x="1370330" y="600202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RIP </a:t>
            </a:r>
            <a:r>
              <a:rPr lang="ko-KR" altLang="ko-KR" sz="18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영역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26_shape10"/>
          <p:cNvSpPr>
            <a:spLocks/>
          </p:cNvSpPr>
          <p:nvPr/>
        </p:nvSpPr>
        <p:spPr>
          <a:xfrm>
            <a:off x="440690" y="1571625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Arial" charset="0"/>
                <a:ea typeface="맑은 고딕" charset="0"/>
                <a:cs typeface="+mn-cs"/>
              </a:rPr>
              <a:t>EIGRP </a:t>
            </a:r>
            <a:r>
              <a:rPr lang="ko-KR" altLang="ko-KR" sz="18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영역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26_shape11"/>
          <p:cNvSpPr>
            <a:spLocks/>
          </p:cNvSpPr>
          <p:nvPr/>
        </p:nvSpPr>
        <p:spPr>
          <a:xfrm>
            <a:off x="7006590" y="2183765"/>
            <a:ext cx="4068445" cy="6292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※R3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EIGRP - RIP redistribution</a:t>
            </a:r>
            <a:b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pt_157887494874145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2228215"/>
            <a:ext cx="5819775" cy="3922395"/>
          </a:xfrm>
          <a:prstGeom prst="rect">
            <a:avLst/>
          </a:prstGeom>
          <a:noFill/>
        </p:spPr>
      </p:pic>
      <p:pic>
        <p:nvPicPr>
          <p:cNvPr id="4" name="nppt_157887494874143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6855" y="2228215"/>
            <a:ext cx="5658485" cy="3927475"/>
          </a:xfrm>
          <a:prstGeom prst="rect">
            <a:avLst/>
          </a:prstGeom>
          <a:noFill/>
        </p:spPr>
      </p:pic>
      <p:sp>
        <p:nvSpPr>
          <p:cNvPr id="5" name="nppt_15788749487414246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nppt_15788749487414250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nppt_1578874948741425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nppt_15788749487414256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▶EIGRP</a:t>
            </a: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</a:rPr>
              <a:t> - RIP redistribution</a:t>
            </a:r>
            <a:endParaRPr lang="ko-KR" altLang="en-US" sz="1800">
              <a:solidFill>
                <a:schemeClr val="tx1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9" name="nppt_15788749487414262"/>
          <p:cNvSpPr>
            <a:spLocks/>
          </p:cNvSpPr>
          <p:nvPr/>
        </p:nvSpPr>
        <p:spPr>
          <a:xfrm>
            <a:off x="255270" y="5546090"/>
            <a:ext cx="2962910" cy="1892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nppt_15788749487414266"/>
          <p:cNvSpPr>
            <a:spLocks/>
          </p:cNvSpPr>
          <p:nvPr/>
        </p:nvSpPr>
        <p:spPr>
          <a:xfrm>
            <a:off x="6090920" y="5097145"/>
            <a:ext cx="2993390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nppt_15788749487414270"/>
          <p:cNvSpPr>
            <a:spLocks/>
          </p:cNvSpPr>
          <p:nvPr/>
        </p:nvSpPr>
        <p:spPr>
          <a:xfrm>
            <a:off x="304800" y="179451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</a:rPr>
              <a:t>※R3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에서</a:t>
            </a: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</a:rPr>
              <a:t> 172.19.10.4 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</a:rPr>
              <a:t> EIGRP</a:t>
            </a:r>
            <a:endParaRPr lang="ko-KR" altLang="en-US" sz="1800">
              <a:solidFill>
                <a:schemeClr val="tx1"/>
              </a:solidFill>
              <a:latin typeface="Arial" charset="0"/>
              <a:ea typeface="맑은 고딕" charset="0"/>
            </a:endParaRPr>
          </a:p>
        </p:txBody>
      </p:sp>
      <p:sp>
        <p:nvSpPr>
          <p:cNvPr id="12" name="nppt_15788749487414274"/>
          <p:cNvSpPr>
            <a:spLocks/>
          </p:cNvSpPr>
          <p:nvPr/>
        </p:nvSpPr>
        <p:spPr>
          <a:xfrm>
            <a:off x="6089650" y="179641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</a:rPr>
              <a:t>※R4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에서</a:t>
            </a: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</a:rPr>
              <a:t> 172.19.10.4 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</a:rPr>
              <a:t> RIP</a:t>
            </a:r>
            <a:endParaRPr lang="ko-KR" altLang="en-US" sz="1800">
              <a:solidFill>
                <a:srgbClr val="000000"/>
              </a:solidFill>
              <a:latin typeface="Arial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7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7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7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7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▶VLAN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27_shape5"/>
          <p:cNvSpPr>
            <a:spLocks/>
          </p:cNvSpPr>
          <p:nvPr/>
        </p:nvSpPr>
        <p:spPr>
          <a:xfrm>
            <a:off x="4562475" y="123444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IOU9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27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6610" y="1640840"/>
            <a:ext cx="3431540" cy="2433955"/>
          </a:xfrm>
          <a:prstGeom prst="rect">
            <a:avLst/>
          </a:prstGeom>
          <a:noFill/>
        </p:spPr>
      </p:pic>
      <p:pic>
        <p:nvPicPr>
          <p:cNvPr id="9" name="slide27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4230" y="1640840"/>
            <a:ext cx="3237865" cy="2980690"/>
          </a:xfrm>
          <a:prstGeom prst="rect">
            <a:avLst/>
          </a:prstGeom>
          <a:noFill/>
        </p:spPr>
      </p:pic>
      <p:pic>
        <p:nvPicPr>
          <p:cNvPr id="10" name="slide27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44230" y="4620895"/>
            <a:ext cx="1909445" cy="1623060"/>
          </a:xfrm>
          <a:prstGeom prst="rect">
            <a:avLst/>
          </a:prstGeom>
          <a:noFill/>
        </p:spPr>
      </p:pic>
      <p:pic>
        <p:nvPicPr>
          <p:cNvPr id="11" name="slide27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6610" y="4074160"/>
            <a:ext cx="1752600" cy="1807210"/>
          </a:xfrm>
          <a:prstGeom prst="rect">
            <a:avLst/>
          </a:prstGeom>
          <a:noFill/>
        </p:spPr>
      </p:pic>
      <p:sp>
        <p:nvSpPr>
          <p:cNvPr id="12" name="slide27_shape6"/>
          <p:cNvSpPr>
            <a:spLocks/>
          </p:cNvSpPr>
          <p:nvPr/>
        </p:nvSpPr>
        <p:spPr>
          <a:xfrm>
            <a:off x="8444230" y="123444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IOU7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3" name="slide27_group1"/>
          <p:cNvGrpSpPr/>
          <p:nvPr/>
        </p:nvGrpSpPr>
        <p:grpSpPr>
          <a:xfrm>
            <a:off x="480060" y="1866900"/>
            <a:ext cx="3967480" cy="3589020"/>
            <a:chOff x="480060" y="1866900"/>
            <a:chExt cx="3967480" cy="3589020"/>
          </a:xfrm>
        </p:grpSpPr>
        <p:pic>
          <p:nvPicPr>
            <p:cNvPr id="14" name="slide27_picture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1025" y="1866900"/>
              <a:ext cx="3866515" cy="3258185"/>
            </a:xfrm>
            <a:prstGeom prst="rect">
              <a:avLst/>
            </a:prstGeom>
            <a:noFill/>
          </p:spPr>
        </p:pic>
        <p:sp>
          <p:nvSpPr>
            <p:cNvPr id="15" name="slide27_shape7"/>
            <p:cNvSpPr>
              <a:spLocks/>
            </p:cNvSpPr>
            <p:nvPr/>
          </p:nvSpPr>
          <p:spPr>
            <a:xfrm>
              <a:off x="480060" y="4105910"/>
              <a:ext cx="1619885" cy="1350010"/>
            </a:xfrm>
            <a:prstGeom prst="roundRect">
              <a:avLst/>
            </a:prstGeom>
            <a:solidFill>
              <a:srgbClr val="ED7D31">
                <a:lumMod val="60000"/>
                <a:lumOff val="40000"/>
                <a:alpha val="33755"/>
              </a:srgbClr>
            </a:solidFill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VLAN 10</a:t>
              </a: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6" name="slide27_shape8"/>
            <p:cNvSpPr>
              <a:spLocks/>
            </p:cNvSpPr>
            <p:nvPr/>
          </p:nvSpPr>
          <p:spPr>
            <a:xfrm>
              <a:off x="2308225" y="4045585"/>
              <a:ext cx="2071370" cy="1386840"/>
            </a:xfrm>
            <a:prstGeom prst="roundRect">
              <a:avLst/>
            </a:prstGeom>
            <a:solidFill>
              <a:srgbClr val="ED7D31">
                <a:lumMod val="60000"/>
                <a:lumOff val="40000"/>
                <a:alpha val="33755"/>
              </a:srgbClr>
            </a:solidFill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solidFill>
                    <a:srgbClr val="000000"/>
                  </a:solidFill>
                  <a:latin typeface="맑은 고딕" charset="0"/>
                  <a:ea typeface="맑은 고딕" charset="0"/>
                  <a:cs typeface="+mn-cs"/>
                </a:rPr>
                <a:t>VLAN 20</a:t>
              </a: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2_shape3"/>
          <p:cNvSpPr>
            <a:spLocks/>
          </p:cNvSpPr>
          <p:nvPr/>
        </p:nvSpPr>
        <p:spPr>
          <a:xfrm>
            <a:off x="384810" y="169545"/>
            <a:ext cx="2905760" cy="8915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solidFill>
                <a:schemeClr val="tx1"/>
              </a:solidFill>
              <a:latin typeface="Arial" charset="0"/>
              <a:ea typeface="맑은 고딕" charset="0"/>
              <a:cs typeface="+mn-cs"/>
            </a:endParaRPr>
          </a:p>
        </p:txBody>
      </p:sp>
      <p:grpSp>
        <p:nvGrpSpPr>
          <p:cNvPr id="7" name="slide2_group1"/>
          <p:cNvGrpSpPr>
            <a:grpSpLocks/>
          </p:cNvGrpSpPr>
          <p:nvPr/>
        </p:nvGrpSpPr>
        <p:grpSpPr>
          <a:xfrm>
            <a:off x="2748280" y="3167380"/>
            <a:ext cx="8129905" cy="523240"/>
            <a:chOff x="2748280" y="3167380"/>
            <a:chExt cx="8129905" cy="523240"/>
          </a:xfrm>
        </p:grpSpPr>
        <p:sp>
          <p:nvSpPr>
            <p:cNvPr id="8" name="slide2_shape5"/>
            <p:cNvSpPr>
              <a:spLocks/>
            </p:cNvSpPr>
            <p:nvPr/>
          </p:nvSpPr>
          <p:spPr>
            <a:xfrm>
              <a:off x="2748280" y="316738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1 </a:t>
              </a:r>
              <a:r>
                <a:rPr lang="ko-KR" altLang="en-US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단계</a:t>
              </a: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30" charset="0"/>
                  <a:ea typeface="-윤고딕330" charset="0"/>
                  <a:cs typeface="+mn-cs"/>
                </a:rPr>
                <a:t>STEP1</a:t>
              </a:r>
              <a:endParaRPr lang="ko-KR" altLang="en-US" sz="16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9" name="slide2_shape6"/>
            <p:cNvSpPr>
              <a:spLocks/>
            </p:cNvSpPr>
            <p:nvPr/>
          </p:nvSpPr>
          <p:spPr>
            <a:xfrm>
              <a:off x="4468495" y="316738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2 </a:t>
              </a:r>
              <a:r>
                <a:rPr lang="ko-KR" altLang="en-US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단계</a:t>
              </a: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30" charset="0"/>
                  <a:ea typeface="-윤고딕330" charset="0"/>
                  <a:cs typeface="+mn-cs"/>
                </a:rPr>
                <a:t>STEP2</a:t>
              </a:r>
              <a:endParaRPr lang="ko-KR" altLang="en-US" sz="16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0" name="slide2_shape7"/>
            <p:cNvSpPr>
              <a:spLocks/>
            </p:cNvSpPr>
            <p:nvPr/>
          </p:nvSpPr>
          <p:spPr>
            <a:xfrm>
              <a:off x="6188075" y="316738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3 </a:t>
              </a:r>
              <a:r>
                <a:rPr lang="ko-KR" altLang="en-US" sz="12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10" charset="0"/>
                  <a:ea typeface="-윤고딕310" charset="0"/>
                  <a:cs typeface="+mn-cs"/>
                </a:rPr>
                <a:t>단계</a:t>
              </a: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>
                  <a:ln w="9525" cap="flat" cmpd="sng">
                    <a:solidFill>
                      <a:schemeClr val="bg1">
                        <a:alpha val="49803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-윤고딕330" charset="0"/>
                  <a:ea typeface="-윤고딕330" charset="0"/>
                  <a:cs typeface="+mn-cs"/>
                </a:rPr>
                <a:t>STEP3</a:t>
              </a:r>
              <a:endParaRPr lang="ko-KR" altLang="en-US" sz="1600">
                <a:ln w="9525" cap="flat" cmpd="sng">
                  <a:solidFill>
                    <a:schemeClr val="bg1">
                      <a:alpha val="4980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1" name="slide2_shape8"/>
            <p:cNvSpPr>
              <a:spLocks/>
            </p:cNvSpPr>
            <p:nvPr/>
          </p:nvSpPr>
          <p:spPr>
            <a:xfrm>
              <a:off x="7907655" y="316738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Arial" charset="0"/>
                  <a:ea typeface="맑은 고딕" charset="0"/>
                  <a:cs typeface="+mn-cs"/>
                </a:rPr>
                <a:t>4</a:t>
              </a:r>
              <a:r>
                <a:rPr lang="en-US" altLang="ko-KR" sz="12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 </a:t>
              </a:r>
              <a:r>
                <a:rPr lang="ko-KR" altLang="ko-KR" sz="1200">
                  <a:solidFill>
                    <a:schemeClr val="bg1"/>
                  </a:solidFill>
                  <a:latin typeface="맑은 고딕" charset="0"/>
                  <a:ea typeface="맑은 고딕" charset="0"/>
                  <a:cs typeface="+mn-cs"/>
                </a:rPr>
                <a:t>단계</a:t>
              </a:r>
              <a:endParaRPr lang="ko-KR" altLang="en-US" sz="120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latin typeface="Arial" charset="0"/>
                  <a:ea typeface="맑은 고딕" charset="0"/>
                  <a:cs typeface="+mn-cs"/>
                </a:rPr>
                <a:t>STEP4</a:t>
              </a:r>
              <a:endParaRPr lang="ko-KR" altLang="en-US" sz="1600">
                <a:solidFill>
                  <a:schemeClr val="bg1"/>
                </a:solidFill>
                <a:latin typeface="Arial" charset="0"/>
                <a:ea typeface="맑은 고딕" charset="0"/>
                <a:cs typeface="+mn-cs"/>
              </a:endParaRPr>
            </a:p>
          </p:txBody>
        </p:sp>
        <p:sp>
          <p:nvSpPr>
            <p:cNvPr id="12" name="slide2_shape9"/>
            <p:cNvSpPr>
              <a:spLocks/>
            </p:cNvSpPr>
            <p:nvPr/>
          </p:nvSpPr>
          <p:spPr>
            <a:xfrm>
              <a:off x="9627870" y="3167380"/>
              <a:ext cx="125158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29" name="slide3_shape2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slide3_shape3"/>
          <p:cNvSpPr>
            <a:spLocks/>
          </p:cNvSpPr>
          <p:nvPr/>
        </p:nvSpPr>
        <p:spPr>
          <a:xfrm>
            <a:off x="304800" y="169545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프로젝트 일정 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410845" y="840740"/>
          <a:ext cx="11454765" cy="5829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2655"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2주차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3주차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4주차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5주차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1" i="0" kern="120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6주차</a:t>
                      </a:r>
                      <a:endParaRPr lang="ko-KR" altLang="en-US" sz="20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전체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계획 수립 및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계획서 작성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자료 수집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기술 분석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구성 실습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및 보안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rowSpan="4"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36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최종 발표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준비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405"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네트워크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토폴로지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초안 제작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토폴로지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완성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8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네트워크 구축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8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기술 검토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455"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서버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아키텍쳐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구상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개발환경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구상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서버 기술 구현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기술 검토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및 보안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785"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데이터베이스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ERD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구상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DB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디자인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gridSpan="2"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DB 기술 구현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기술 검토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2000" b="0" i="0" kern="1200">
                          <a:solidFill>
                            <a:schemeClr val="dk1"/>
                          </a:solidFill>
                          <a:latin typeface="제주고딕" charset="0"/>
                          <a:ea typeface="제주고딕" charset="0"/>
                        </a:rPr>
                        <a:t>및 보안 </a:t>
                      </a: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  <a:p>
                      <a:pPr marL="0" indent="0" algn="ctr" defTabSz="914400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2000" b="0" i="0" kern="1200">
                        <a:solidFill>
                          <a:schemeClr val="dk1"/>
                        </a:solidFill>
                        <a:latin typeface="제주고딕" charset="0"/>
                        <a:ea typeface="제주고딕" charset="0"/>
                      </a:endParaRPr>
                    </a:p>
                  </a:txBody>
                  <a:tcPr marL="90170" marR="90170" marT="46990" marB="46990"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8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8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8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8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동적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오브젝트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28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1611630"/>
            <a:ext cx="5193665" cy="4523105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629910" y="2178050"/>
          <a:ext cx="6217920" cy="3252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800" kern="1200">
                          <a:latin typeface="맑은 고딕" charset="0"/>
                          <a:ea typeface="맑은 고딕" charset="0"/>
                        </a:rPr>
                        <a:t>사설</a:t>
                      </a:r>
                      <a:r>
                        <a:rPr lang="en-US" altLang="ko-KR" sz="1800" kern="1200">
                          <a:latin typeface="Arial" charset="0"/>
                          <a:ea typeface="맑은 고딕" charset="0"/>
                        </a:rPr>
                        <a:t> IP</a:t>
                      </a:r>
                      <a:endParaRPr lang="ko-KR" altLang="en-US" sz="18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800" kern="1200">
                          <a:latin typeface="맑은 고딕" charset="0"/>
                          <a:ea typeface="맑은 고딕" charset="0"/>
                        </a:rPr>
                        <a:t>공인</a:t>
                      </a:r>
                      <a:r>
                        <a:rPr lang="en-US" altLang="ko-KR" sz="1800" kern="1200">
                          <a:latin typeface="맑은 고딕" charset="0"/>
                          <a:ea typeface="맑은 고딕" charset="0"/>
                        </a:rPr>
                        <a:t> IP</a:t>
                      </a:r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400" kern="1200">
                          <a:latin typeface="맑은 고딕" charset="0"/>
                          <a:ea typeface="맑은 고딕" charset="0"/>
                        </a:rPr>
                        <a:t>정적</a:t>
                      </a: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 object NAT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WEB        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172.19.0.2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192.168.3.91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DNS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172.19.0.3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192.168.3.92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DB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172.19.0.10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FILE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172.19.0.11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192.168.3.94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BackUp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172.19.0.12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192.168.3.95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400" kern="1200">
                          <a:latin typeface="맑은 고딕" charset="0"/>
                          <a:ea typeface="맑은 고딕" charset="0"/>
                        </a:rPr>
                        <a:t>동적</a:t>
                      </a: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 object NAT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vlan 30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172.19.3.0/24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192.168.3.117/18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vlan 40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172.19.4.0/24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192.168.3.119/20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vlan 50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172.19.5.0/24 </a:t>
                      </a:r>
                      <a:r>
                        <a:rPr lang="en-US" altLang="ko-KR" sz="1800" kern="1200">
                          <a:latin typeface="맑은 고딕" charset="0"/>
                          <a:ea typeface="맑은 고딕" charset="0"/>
                        </a:rPr>
                        <a:t>  </a:t>
                      </a:r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192.168.3.121/22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slide28_shape5"/>
          <p:cNvSpPr>
            <a:spLocks/>
          </p:cNvSpPr>
          <p:nvPr/>
        </p:nvSpPr>
        <p:spPr>
          <a:xfrm>
            <a:off x="470535" y="2178050"/>
            <a:ext cx="1426210" cy="80581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VLAN 30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28_shape6"/>
          <p:cNvSpPr>
            <a:spLocks/>
          </p:cNvSpPr>
          <p:nvPr/>
        </p:nvSpPr>
        <p:spPr>
          <a:xfrm>
            <a:off x="470535" y="4624705"/>
            <a:ext cx="1426210" cy="80581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VLAN 50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28_shape7"/>
          <p:cNvSpPr>
            <a:spLocks/>
          </p:cNvSpPr>
          <p:nvPr/>
        </p:nvSpPr>
        <p:spPr>
          <a:xfrm>
            <a:off x="236855" y="3195320"/>
            <a:ext cx="738505" cy="135636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1810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40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2" name="slide28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86455" y="2780665"/>
            <a:ext cx="625475" cy="4152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9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29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29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29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동적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오브젝트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29_shape5"/>
          <p:cNvSpPr>
            <a:spLocks/>
          </p:cNvSpPr>
          <p:nvPr/>
        </p:nvSpPr>
        <p:spPr>
          <a:xfrm>
            <a:off x="1533525" y="1346200"/>
            <a:ext cx="3810635" cy="3600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FW#show run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29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91945" y="1706245"/>
            <a:ext cx="3446145" cy="3825875"/>
          </a:xfrm>
          <a:prstGeom prst="rect">
            <a:avLst/>
          </a:prstGeom>
          <a:noFill/>
        </p:spPr>
      </p:pic>
      <p:sp>
        <p:nvSpPr>
          <p:cNvPr id="9" name="slide29_shape6"/>
          <p:cNvSpPr>
            <a:spLocks/>
          </p:cNvSpPr>
          <p:nvPr/>
        </p:nvSpPr>
        <p:spPr>
          <a:xfrm>
            <a:off x="3132455" y="5687695"/>
            <a:ext cx="6206490" cy="8928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※동적</a:t>
            </a: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 NAT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은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 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정책의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반대방향에서는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먼저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통신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불가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.  DataCenter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SERVER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접근을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위해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SERVER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주소변환은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으로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설정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.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29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9305" y="1647190"/>
            <a:ext cx="4997450" cy="3855085"/>
          </a:xfrm>
          <a:prstGeom prst="rect">
            <a:avLst/>
          </a:prstGeom>
          <a:noFill/>
        </p:spPr>
      </p:pic>
      <p:cxnSp>
        <p:nvCxnSpPr>
          <p:cNvPr id="11" name="slide29_shape7"/>
          <p:cNvCxnSpPr/>
          <p:nvPr/>
        </p:nvCxnSpPr>
        <p:spPr>
          <a:xfrm>
            <a:off x="8500110" y="4504055"/>
            <a:ext cx="838200" cy="63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29_shape8"/>
          <p:cNvCxnSpPr/>
          <p:nvPr/>
        </p:nvCxnSpPr>
        <p:spPr>
          <a:xfrm>
            <a:off x="8500110" y="4947285"/>
            <a:ext cx="838200" cy="63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29_shape9"/>
          <p:cNvCxnSpPr/>
          <p:nvPr/>
        </p:nvCxnSpPr>
        <p:spPr>
          <a:xfrm>
            <a:off x="8500110" y="5415915"/>
            <a:ext cx="838200" cy="63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0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0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0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0_shape4"/>
          <p:cNvSpPr>
            <a:spLocks/>
          </p:cNvSpPr>
          <p:nvPr/>
        </p:nvSpPr>
        <p:spPr>
          <a:xfrm>
            <a:off x="304800" y="87503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동적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오브젝트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7" name="slide30_group1"/>
          <p:cNvGrpSpPr/>
          <p:nvPr/>
        </p:nvGrpSpPr>
        <p:grpSpPr>
          <a:xfrm>
            <a:off x="6573520" y="1898015"/>
            <a:ext cx="5341620" cy="3216910"/>
            <a:chOff x="6573520" y="1898015"/>
            <a:chExt cx="5341620" cy="3216910"/>
          </a:xfrm>
        </p:grpSpPr>
        <p:sp>
          <p:nvSpPr>
            <p:cNvPr id="8" name="slide30_shape5"/>
            <p:cNvSpPr>
              <a:spLocks/>
            </p:cNvSpPr>
            <p:nvPr/>
          </p:nvSpPr>
          <p:spPr>
            <a:xfrm>
              <a:off x="6573520" y="1898015"/>
              <a:ext cx="5341620" cy="300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NAT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으로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변환된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정보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cxnSp>
          <p:nvCxnSpPr>
            <p:cNvPr id="9" name="slide30_shape6"/>
            <p:cNvCxnSpPr/>
            <p:nvPr/>
          </p:nvCxnSpPr>
          <p:spPr>
            <a:xfrm flipV="1">
              <a:off x="8637905" y="2789555"/>
              <a:ext cx="2622550" cy="10795"/>
            </a:xfrm>
            <a:prstGeom prst="line">
              <a:avLst/>
            </a:prstGeom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lide30_shape7"/>
            <p:cNvCxnSpPr/>
            <p:nvPr/>
          </p:nvCxnSpPr>
          <p:spPr>
            <a:xfrm flipV="1">
              <a:off x="8637905" y="4310380"/>
              <a:ext cx="2790190" cy="10795"/>
            </a:xfrm>
            <a:prstGeom prst="line">
              <a:avLst/>
            </a:prstGeom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lide30_shape8"/>
            <p:cNvCxnSpPr/>
            <p:nvPr/>
          </p:nvCxnSpPr>
          <p:spPr>
            <a:xfrm flipV="1">
              <a:off x="6922770" y="2938780"/>
              <a:ext cx="1626870" cy="10795"/>
            </a:xfrm>
            <a:prstGeom prst="line">
              <a:avLst/>
            </a:prstGeom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lide30_shape9"/>
            <p:cNvCxnSpPr/>
            <p:nvPr/>
          </p:nvCxnSpPr>
          <p:spPr>
            <a:xfrm flipV="1">
              <a:off x="6922770" y="4429760"/>
              <a:ext cx="1626870" cy="10795"/>
            </a:xfrm>
            <a:prstGeom prst="line">
              <a:avLst/>
            </a:prstGeom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slide30_picture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73520" y="2155190"/>
              <a:ext cx="5064760" cy="2959735"/>
            </a:xfrm>
            <a:prstGeom prst="rect">
              <a:avLst/>
            </a:prstGeom>
            <a:noFill/>
          </p:spPr>
        </p:pic>
        <p:pic>
          <p:nvPicPr>
            <p:cNvPr id="14" name="slide30_picture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73520" y="4143375"/>
              <a:ext cx="5069205" cy="325755"/>
            </a:xfrm>
            <a:prstGeom prst="rect">
              <a:avLst/>
            </a:prstGeom>
            <a:noFill/>
          </p:spPr>
        </p:pic>
      </p:grpSp>
      <p:grpSp>
        <p:nvGrpSpPr>
          <p:cNvPr id="15" name="slide30_group2"/>
          <p:cNvGrpSpPr/>
          <p:nvPr/>
        </p:nvGrpSpPr>
        <p:grpSpPr>
          <a:xfrm>
            <a:off x="591185" y="1898015"/>
            <a:ext cx="5776595" cy="4001135"/>
            <a:chOff x="591185" y="1898015"/>
            <a:chExt cx="5776595" cy="4001135"/>
          </a:xfrm>
        </p:grpSpPr>
        <p:sp>
          <p:nvSpPr>
            <p:cNvPr id="16" name="slide30_shape10"/>
            <p:cNvSpPr>
              <a:spLocks/>
            </p:cNvSpPr>
            <p:nvPr/>
          </p:nvSpPr>
          <p:spPr>
            <a:xfrm>
              <a:off x="680085" y="1898015"/>
              <a:ext cx="5341620" cy="300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0170" tIns="46990" rIns="90170" bIns="46990" numCol="1" anchor="t">
              <a:no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내부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서버에서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outside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로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telnet 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접속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 </a:t>
              </a: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시</a:t>
              </a:r>
              <a:r>
                <a:rPr lang="en-US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 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pic>
          <p:nvPicPr>
            <p:cNvPr id="17" name="slide30_picture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1185" y="2155190"/>
              <a:ext cx="5764530" cy="2916555"/>
            </a:xfrm>
            <a:prstGeom prst="rect">
              <a:avLst/>
            </a:prstGeom>
            <a:noFill/>
          </p:spPr>
        </p:pic>
        <p:pic>
          <p:nvPicPr>
            <p:cNvPr id="18" name="slide30_picture4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1185" y="5071110"/>
              <a:ext cx="5776595" cy="82804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1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1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DataCenter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1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1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▶Telnet from outside to inside server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31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5375" y="2563495"/>
            <a:ext cx="6696075" cy="636905"/>
          </a:xfrm>
          <a:prstGeom prst="rect">
            <a:avLst/>
          </a:prstGeom>
          <a:noFill/>
        </p:spPr>
      </p:pic>
      <p:pic>
        <p:nvPicPr>
          <p:cNvPr id="8" name="slide31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9315" y="1362075"/>
            <a:ext cx="3114675" cy="5058410"/>
          </a:xfrm>
          <a:prstGeom prst="rect">
            <a:avLst/>
          </a:prstGeom>
          <a:noFill/>
        </p:spPr>
      </p:pic>
      <p:cxnSp>
        <p:nvCxnSpPr>
          <p:cNvPr id="9" name="slide31_shape5"/>
          <p:cNvCxnSpPr/>
          <p:nvPr/>
        </p:nvCxnSpPr>
        <p:spPr>
          <a:xfrm flipH="1">
            <a:off x="1433195" y="2071370"/>
            <a:ext cx="257810" cy="629285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31_shape6"/>
          <p:cNvCxnSpPr/>
          <p:nvPr/>
        </p:nvCxnSpPr>
        <p:spPr>
          <a:xfrm>
            <a:off x="1335405" y="3180080"/>
            <a:ext cx="39370" cy="520700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lide31_shape7"/>
          <p:cNvCxnSpPr/>
          <p:nvPr/>
        </p:nvCxnSpPr>
        <p:spPr>
          <a:xfrm flipH="1">
            <a:off x="1374140" y="3956050"/>
            <a:ext cx="1270" cy="520700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31_shape8"/>
          <p:cNvCxnSpPr/>
          <p:nvPr/>
        </p:nvCxnSpPr>
        <p:spPr>
          <a:xfrm>
            <a:off x="1415415" y="4759960"/>
            <a:ext cx="9525" cy="402590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31_shape9"/>
          <p:cNvCxnSpPr/>
          <p:nvPr/>
        </p:nvCxnSpPr>
        <p:spPr>
          <a:xfrm flipH="1">
            <a:off x="1176655" y="5506720"/>
            <a:ext cx="159385" cy="452120"/>
          </a:xfrm>
          <a:prstGeom prst="straightConnector1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31_shape10"/>
          <p:cNvSpPr>
            <a:spLocks/>
          </p:cNvSpPr>
          <p:nvPr/>
        </p:nvSpPr>
        <p:spPr>
          <a:xfrm>
            <a:off x="1976755" y="1776095"/>
            <a:ext cx="1790065" cy="3600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>
                <a:solidFill>
                  <a:srgbClr val="FF0000"/>
                </a:solidFill>
                <a:latin typeface="Arial" charset="0"/>
                <a:ea typeface="맑은 고딕" charset="0"/>
                <a:cs typeface="+mn-cs"/>
              </a:rPr>
              <a:t>Telnet to WEB</a:t>
            </a:r>
            <a:endParaRPr lang="ko-KR" altLang="en-US" sz="1800" b="0">
              <a:solidFill>
                <a:srgbClr val="FF0000"/>
              </a:solidFill>
              <a:latin typeface="Arial" charset="0"/>
              <a:ea typeface="맑은 고딕" charset="0"/>
              <a:cs typeface="+mn-cs"/>
            </a:endParaRPr>
          </a:p>
        </p:txBody>
      </p:sp>
      <p:pic>
        <p:nvPicPr>
          <p:cNvPr id="15" name="slide31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5375" y="3890645"/>
            <a:ext cx="5386705" cy="1560830"/>
          </a:xfrm>
          <a:prstGeom prst="rect">
            <a:avLst/>
          </a:prstGeom>
          <a:noFill/>
        </p:spPr>
      </p:pic>
      <p:sp>
        <p:nvSpPr>
          <p:cNvPr id="16" name="slide31_shape11"/>
          <p:cNvSpPr>
            <a:spLocks/>
          </p:cNvSpPr>
          <p:nvPr/>
        </p:nvSpPr>
        <p:spPr>
          <a:xfrm>
            <a:off x="4771390" y="2205355"/>
            <a:ext cx="446405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▶외부에서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내부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서버로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telnet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접근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1_shape12"/>
          <p:cNvSpPr>
            <a:spLocks/>
          </p:cNvSpPr>
          <p:nvPr/>
        </p:nvSpPr>
        <p:spPr>
          <a:xfrm>
            <a:off x="4824730" y="3475355"/>
            <a:ext cx="436435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※R6 -&gt; WEB telnet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접속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성공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249555" y="381635"/>
            <a:ext cx="199136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320" cy="277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8627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8037195" y="937895"/>
            <a:ext cx="3220720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TOPOLOGY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1. VTP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2. VLAN 부하분산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3. Port Security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4. OSPF &lt;ㅡ&gt;EIGRP 재분배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5. PPP CHAP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6. 게이트웨이 이중화 (VRRP)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7. 방화벽 정적 오브젝트 NAT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" y="833755"/>
            <a:ext cx="7229475" cy="5685155"/>
          </a:xfrm>
          <a:prstGeom prst="rect">
            <a:avLst/>
          </a:prstGeom>
          <a:noFill/>
        </p:spPr>
      </p:pic>
      <p:sp>
        <p:nvSpPr>
          <p:cNvPr id="13" name="slide5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5862955" y="312420"/>
            <a:ext cx="215265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  ▶ IOU 1 </a:t>
            </a:r>
            <a:endParaRPr lang="ko-KR" altLang="en-US" sz="18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815" y="1165225"/>
            <a:ext cx="4052570" cy="2421890"/>
          </a:xfrm>
          <a:prstGeom prst="rect">
            <a:avLst/>
          </a:prstGeom>
          <a:noFill/>
        </p:spPr>
      </p:pic>
      <p:sp>
        <p:nvSpPr>
          <p:cNvPr id="43" name="텍스트 상자 42"/>
          <p:cNvSpPr txBox="1">
            <a:spLocks/>
          </p:cNvSpPr>
          <p:nvPr/>
        </p:nvSpPr>
        <p:spPr>
          <a:xfrm>
            <a:off x="-184150" y="3474085"/>
            <a:ext cx="215265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 2</a:t>
            </a: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5805805" y="3474720"/>
            <a:ext cx="215265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 3 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0665" y="673735"/>
            <a:ext cx="5049520" cy="2858770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3565" y="3934460"/>
            <a:ext cx="4954905" cy="2686050"/>
          </a:xfrm>
          <a:prstGeom prst="rect">
            <a:avLst/>
          </a:prstGeom>
          <a:noFill/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5110" y="3931285"/>
            <a:ext cx="5039995" cy="2755900"/>
          </a:xfrm>
          <a:prstGeom prst="rect">
            <a:avLst/>
          </a:prstGeom>
          <a:noFill/>
        </p:spPr>
      </p:pic>
      <p:sp>
        <p:nvSpPr>
          <p:cNvPr id="49" name="slide5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0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2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▶VTP 설정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slide34_shape9"/>
          <p:cNvSpPr>
            <a:spLocks/>
          </p:cNvSpPr>
          <p:nvPr/>
        </p:nvSpPr>
        <p:spPr>
          <a:xfrm>
            <a:off x="2783631" y="4338956"/>
            <a:ext cx="360041" cy="175259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4_shape9"/>
          <p:cNvSpPr>
            <a:spLocks/>
          </p:cNvSpPr>
          <p:nvPr/>
        </p:nvSpPr>
        <p:spPr>
          <a:xfrm>
            <a:off x="8836687" y="1077595"/>
            <a:ext cx="427665" cy="175259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34_shape9"/>
          <p:cNvSpPr>
            <a:spLocks/>
          </p:cNvSpPr>
          <p:nvPr/>
        </p:nvSpPr>
        <p:spPr>
          <a:xfrm>
            <a:off x="8836687" y="4396235"/>
            <a:ext cx="366232" cy="175259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5548630" y="264795"/>
            <a:ext cx="215265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 4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815" y="1165225"/>
            <a:ext cx="4052570" cy="2421890"/>
          </a:xfrm>
          <a:prstGeom prst="rect">
            <a:avLst/>
          </a:prstGeom>
          <a:noFill/>
        </p:spPr>
      </p:pic>
      <p:sp>
        <p:nvSpPr>
          <p:cNvPr id="45" name="텍스트 상자 44"/>
          <p:cNvSpPr txBox="1">
            <a:spLocks/>
          </p:cNvSpPr>
          <p:nvPr/>
        </p:nvSpPr>
        <p:spPr>
          <a:xfrm>
            <a:off x="172720" y="5343525"/>
            <a:ext cx="832231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※IOU1을 VTP 모드 서버로 지정하고 나머지 IOU2~4 까지 클라이언트 지정!</a:t>
            </a:r>
            <a:endParaRPr lang="ko-KR" altLang="en-US" sz="1800" b="1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맑은 고딕" charset="0"/>
                <a:ea typeface="맑은 고딕" charset="0"/>
              </a:rPr>
              <a:t> 서버인 IOU1에서 VLAN 생성시 서버안에 있는 VTP정보를 클라이언트 지정한</a:t>
            </a:r>
            <a:endParaRPr lang="ko-KR" altLang="en-US" sz="1800" b="1" u="sng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맑은 고딕" charset="0"/>
                <a:ea typeface="맑은 고딕" charset="0"/>
              </a:rPr>
              <a:t> 다른 스위치에게 정보를 알려준다.</a:t>
            </a:r>
            <a:endParaRPr lang="ko-KR" altLang="en-US" sz="1800" b="1" u="sng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8880" y="721360"/>
            <a:ext cx="5097145" cy="2744470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2190" y="3429000"/>
            <a:ext cx="5212080" cy="1697355"/>
          </a:xfrm>
          <a:prstGeom prst="rect">
            <a:avLst/>
          </a:prstGeom>
          <a:noFill/>
        </p:spPr>
      </p:pic>
      <p:sp>
        <p:nvSpPr>
          <p:cNvPr id="48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▶VTP 설정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34_shape9"/>
          <p:cNvSpPr>
            <a:spLocks/>
          </p:cNvSpPr>
          <p:nvPr/>
        </p:nvSpPr>
        <p:spPr>
          <a:xfrm>
            <a:off x="8495030" y="1153795"/>
            <a:ext cx="427665" cy="11496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320" cy="277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8627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859655" y="419735"/>
            <a:ext cx="634619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IOU1 루트 스위치 지정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5749925" y="3025775"/>
            <a:ext cx="2075815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8627"/>
                  </a:schemeClr>
                </a:solidFill>
                <a:prstDash val="solid"/>
              </a:ln>
              <a:solidFill>
                <a:schemeClr val="tx1"/>
              </a:solidFill>
              <a:latin typeface="-윤고딕330" charset="0"/>
              <a:ea typeface="-윤고딕330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11595" y="977265"/>
            <a:ext cx="4354195" cy="306070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4913630" y="1567815"/>
            <a:ext cx="634619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 ▶ VLAN Trunk 적용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52390" y="2559685"/>
            <a:ext cx="2820670" cy="136334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1580" y="2566035"/>
            <a:ext cx="2706370" cy="1296670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01285" y="4509135"/>
            <a:ext cx="2832100" cy="2016125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31580" y="4500245"/>
            <a:ext cx="2743200" cy="1315720"/>
          </a:xfrm>
          <a:prstGeom prst="rect">
            <a:avLst/>
          </a:prstGeom>
          <a:noFill/>
        </p:spPr>
      </p:pic>
      <p:sp>
        <p:nvSpPr>
          <p:cNvPr id="31" name="텍스트 상자 30"/>
          <p:cNvSpPr txBox="1">
            <a:spLocks/>
          </p:cNvSpPr>
          <p:nvPr/>
        </p:nvSpPr>
        <p:spPr>
          <a:xfrm>
            <a:off x="4837430" y="2200910"/>
            <a:ext cx="125476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IOU1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8333105" y="2105660"/>
            <a:ext cx="125476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IOU2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4841875" y="4175760"/>
            <a:ext cx="125476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IOU3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8357870" y="4078605"/>
            <a:ext cx="125476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IOU4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5" name="slide5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 부하분산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815" y="1247775"/>
            <a:ext cx="3497580" cy="54889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166235" y="231775"/>
            <a:ext cx="6346190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IOU3 경로값 지정</a:t>
            </a: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815" y="1247775"/>
            <a:ext cx="3497580" cy="5488940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4625975" y="1612900"/>
            <a:ext cx="634682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각 VLAN별 경로값 조정전 후 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09690" y="691515"/>
            <a:ext cx="4246880" cy="686435"/>
          </a:xfrm>
          <a:prstGeom prst="rect">
            <a:avLst/>
          </a:prstGeom>
          <a:noFill/>
        </p:spPr>
      </p:pic>
      <p:sp>
        <p:nvSpPr>
          <p:cNvPr id="34" name="텍스트 상자 33"/>
          <p:cNvSpPr txBox="1">
            <a:spLocks/>
          </p:cNvSpPr>
          <p:nvPr/>
        </p:nvSpPr>
        <p:spPr>
          <a:xfrm>
            <a:off x="4149725" y="5227320"/>
            <a:ext cx="810704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경로값 지정전 코스트 값이 100 이었으나 지정후에 코스트 값이 5로 바뀌며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뿐만 아니라 VLAN 10,20이 BLK에서 FWD로 변경된 것을 볼 수 있으며 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현재 스위치에서 직접 조정 가능한 유일한 것이 경로값 이다.</a:t>
            </a:r>
            <a:endParaRPr lang="ko-KR" altLang="en-US" sz="18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24020" y="2699385"/>
            <a:ext cx="3744595" cy="725170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98485" y="2701925"/>
            <a:ext cx="3649345" cy="772795"/>
          </a:xfrm>
          <a:prstGeom prst="rect">
            <a:avLst/>
          </a:prstGeom>
          <a:noFill/>
        </p:spPr>
      </p:pic>
      <p:sp>
        <p:nvSpPr>
          <p:cNvPr id="37" name="텍스트 상자 36"/>
          <p:cNvSpPr txBox="1">
            <a:spLocks/>
          </p:cNvSpPr>
          <p:nvPr/>
        </p:nvSpPr>
        <p:spPr>
          <a:xfrm>
            <a:off x="3714115" y="2233930"/>
            <a:ext cx="245745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※ VLAN </a:t>
            </a:r>
            <a:r>
              <a:rPr sz="18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rgbClr val="FC4700"/>
                </a:solidFill>
                <a:latin typeface="맑은 고딕" charset="0"/>
                <a:ea typeface="맑은 고딕" charset="0"/>
              </a:rPr>
              <a:t>10,20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91230" y="3538855"/>
            <a:ext cx="245745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※ VLAN </a:t>
            </a:r>
            <a:r>
              <a:rPr sz="1800" b="1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rgbClr val="0611F2"/>
                </a:solidFill>
                <a:latin typeface="맑은 고딕" charset="0"/>
                <a:ea typeface="맑은 고딕" charset="0"/>
              </a:rPr>
              <a:t>30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33545" y="3989070"/>
            <a:ext cx="3725545" cy="744220"/>
          </a:xfrm>
          <a:prstGeom prst="rect">
            <a:avLst/>
          </a:prstGeom>
          <a:noFill/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0550" y="3989070"/>
            <a:ext cx="3677920" cy="756285"/>
          </a:xfrm>
          <a:prstGeom prst="rect">
            <a:avLst/>
          </a:prstGeom>
          <a:noFill/>
        </p:spPr>
      </p:pic>
      <p:sp>
        <p:nvSpPr>
          <p:cNvPr id="41" name="slide5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2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 부하분산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도형 43"/>
          <p:cNvSpPr>
            <a:spLocks/>
          </p:cNvSpPr>
          <p:nvPr/>
        </p:nvSpPr>
        <p:spPr>
          <a:xfrm rot="12960000">
            <a:off x="1017905" y="4232910"/>
            <a:ext cx="697865" cy="188595"/>
          </a:xfrm>
          <a:prstGeom prst="rightArrow">
            <a:avLst/>
          </a:prstGeom>
          <a:solidFill>
            <a:srgbClr val="FC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19440000">
            <a:off x="2160905" y="4233545"/>
            <a:ext cx="697865" cy="188595"/>
          </a:xfrm>
          <a:prstGeom prst="rightArrow">
            <a:avLst/>
          </a:prstGeom>
          <a:solidFill>
            <a:srgbClr val="061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579755" y="4330700"/>
            <a:ext cx="100203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FC4700"/>
                </a:solidFill>
                <a:latin typeface="맑은 고딕" charset="0"/>
                <a:ea typeface="맑은 고딕" charset="0"/>
              </a:rPr>
              <a:t>Vlan10,20</a:t>
            </a:r>
            <a:endParaRPr lang="ko-KR" altLang="en-US" sz="1200" b="1">
              <a:solidFill>
                <a:srgbClr val="FC47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2571750" y="4331335"/>
            <a:ext cx="100203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rgbClr val="0611F2"/>
                </a:solidFill>
                <a:latin typeface="맑은 고딕" charset="0"/>
                <a:ea typeface="맑은 고딕" charset="0"/>
              </a:rPr>
              <a:t>Vlan30</a:t>
            </a:r>
            <a:endParaRPr lang="ko-KR" altLang="en-US" sz="1200" b="1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4744085" y="422275"/>
            <a:ext cx="587311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IOU 3 각 인터페이스 설정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232410" y="5709920"/>
            <a:ext cx="832104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53" name="텍스트 상자 52"/>
          <p:cNvSpPr txBox="1">
            <a:spLocks/>
          </p:cNvSpPr>
          <p:nvPr/>
        </p:nvSpPr>
        <p:spPr>
          <a:xfrm>
            <a:off x="4410075" y="4652645"/>
            <a:ext cx="761365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※스위치는 하나의 포트에서 여러 mac주소를 학습할 수 있는데  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 제한이 없다.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그러나 랜덤하게 생성된 mac주소를 출발지로 하여 수 많은 Frame을 스위치 전달시 스위치 mac-address-table이 가득 차 학습 할 수 없을 때 허브처럼 모드 Flooding 시킨다 이를 보안하기 위해 port security를 적용 하였다!!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46825" y="883285"/>
            <a:ext cx="3354070" cy="197294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3990" y="1272540"/>
            <a:ext cx="4277995" cy="4744720"/>
          </a:xfrm>
          <a:prstGeom prst="rect">
            <a:avLst/>
          </a:prstGeom>
          <a:noFill/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46825" y="3102610"/>
            <a:ext cx="5325745" cy="1191895"/>
          </a:xfrm>
          <a:prstGeom prst="rect">
            <a:avLst/>
          </a:prstGeom>
          <a:noFill/>
        </p:spPr>
      </p:pic>
      <p:sp>
        <p:nvSpPr>
          <p:cNvPr id="57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▶Port Security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9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3_shape3"/>
          <p:cNvSpPr/>
          <p:nvPr/>
        </p:nvSpPr>
        <p:spPr>
          <a:xfrm>
            <a:off x="304800" y="169545"/>
            <a:ext cx="485775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2</a:t>
            </a:r>
            <a:r>
              <a:rPr lang="ko-KR" altLang="ko-KR" sz="3200" b="1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조</a:t>
            </a:r>
          </a:p>
        </p:txBody>
      </p:sp>
      <p:grpSp>
        <p:nvGrpSpPr>
          <p:cNvPr id="6" name="slide3_group1"/>
          <p:cNvGrpSpPr>
            <a:grpSpLocks/>
          </p:cNvGrpSpPr>
          <p:nvPr/>
        </p:nvGrpSpPr>
        <p:grpSpPr>
          <a:xfrm>
            <a:off x="7059930" y="2283460"/>
            <a:ext cx="4340860" cy="3296920"/>
            <a:chOff x="7059930" y="2283460"/>
            <a:chExt cx="4340860" cy="3296920"/>
          </a:xfrm>
        </p:grpSpPr>
        <p:cxnSp>
          <p:nvCxnSpPr>
            <p:cNvPr id="7" name="slide3_shape4"/>
            <p:cNvCxnSpPr/>
            <p:nvPr/>
          </p:nvCxnSpPr>
          <p:spPr>
            <a:xfrm>
              <a:off x="8114030" y="2283460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lide3_shape5"/>
            <p:cNvCxnSpPr/>
            <p:nvPr/>
          </p:nvCxnSpPr>
          <p:spPr>
            <a:xfrm>
              <a:off x="8114030" y="5255260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lide3_shape6"/>
            <p:cNvSpPr>
              <a:spLocks/>
            </p:cNvSpPr>
            <p:nvPr/>
          </p:nvSpPr>
          <p:spPr>
            <a:xfrm>
              <a:off x="7059930" y="2386965"/>
              <a:ext cx="3945890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charset="0"/>
                  <a:ea typeface="-윤고딕330" charset="0"/>
                  <a:cs typeface="+mn-cs"/>
                </a:rPr>
                <a:t>“</a:t>
              </a:r>
              <a:endParaRPr lang="ko-KR" altLang="en-US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0" name="slide3_shape7"/>
            <p:cNvSpPr>
              <a:spLocks/>
            </p:cNvSpPr>
            <p:nvPr/>
          </p:nvSpPr>
          <p:spPr>
            <a:xfrm>
              <a:off x="7455535" y="4565015"/>
              <a:ext cx="3945890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charset="0"/>
                  <a:ea typeface="-윤고딕330" charset="0"/>
                  <a:cs typeface="+mn-cs"/>
                </a:rPr>
                <a:t>”</a:t>
              </a:r>
              <a:endParaRPr lang="ko-KR" altLang="en-US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1" name="slide3_shape8"/>
            <p:cNvSpPr>
              <a:spLocks/>
            </p:cNvSpPr>
            <p:nvPr/>
          </p:nvSpPr>
          <p:spPr>
            <a:xfrm>
              <a:off x="8121015" y="3401060"/>
              <a:ext cx="2399030" cy="12299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>
                  <a:solidFill>
                    <a:schemeClr val="tx1"/>
                  </a:solidFill>
                  <a:latin typeface="Arial" charset="0"/>
                  <a:ea typeface="맑은 고딕" charset="0"/>
                  <a:cs typeface="+mn-cs"/>
                </a:rPr>
                <a:t>SERVER</a:t>
              </a:r>
              <a:endParaRPr lang="ko-KR" altLang="en-US" sz="3200" b="1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문수호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김한빈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ko-KR" sz="14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박병진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2" name="slide3_group2"/>
          <p:cNvGrpSpPr>
            <a:grpSpLocks/>
          </p:cNvGrpSpPr>
          <p:nvPr/>
        </p:nvGrpSpPr>
        <p:grpSpPr>
          <a:xfrm>
            <a:off x="3765550" y="2283460"/>
            <a:ext cx="4345305" cy="3296920"/>
            <a:chOff x="3765550" y="2283460"/>
            <a:chExt cx="4345305" cy="3296920"/>
          </a:xfrm>
        </p:grpSpPr>
        <p:cxnSp>
          <p:nvCxnSpPr>
            <p:cNvPr id="13" name="slide3_shape9"/>
            <p:cNvCxnSpPr/>
            <p:nvPr/>
          </p:nvCxnSpPr>
          <p:spPr>
            <a:xfrm>
              <a:off x="4833620" y="2283460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lide3_shape10"/>
            <p:cNvCxnSpPr/>
            <p:nvPr/>
          </p:nvCxnSpPr>
          <p:spPr>
            <a:xfrm>
              <a:off x="4833620" y="5255260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lide3_shape11"/>
            <p:cNvSpPr/>
            <p:nvPr/>
          </p:nvSpPr>
          <p:spPr>
            <a:xfrm>
              <a:off x="3765550" y="2385695"/>
              <a:ext cx="3945255" cy="1015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6000" kern="1200">
                  <a:solidFill>
                    <a:schemeClr val="tx1">
                      <a:alpha val="100000"/>
                      <a:lumMod val="65000"/>
                      <a:lumOff val="35000"/>
                    </a:schemeClr>
                  </a:solidFill>
                  <a:latin typeface="+mn-cs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6" name="slide3_shape12"/>
            <p:cNvSpPr/>
            <p:nvPr/>
          </p:nvSpPr>
          <p:spPr>
            <a:xfrm>
              <a:off x="4165600" y="4565015"/>
              <a:ext cx="3945255" cy="1015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6000" kern="1200">
                  <a:ln>
                    <a:solidFill>
                      <a:schemeClr val="tx1">
                        <a:alpha val="30000"/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/>
                  <a:ea typeface="-윤고딕330"/>
                  <a:cs typeface="+mn-cs"/>
                </a:rPr>
                <a:t>”</a:t>
              </a:r>
              <a:endParaRPr sz="6000" kern="1200">
                <a:ln>
                  <a:solidFill>
                    <a:schemeClr val="tx1">
                      <a:alpha val="30000"/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/>
                <a:ea typeface="-윤고딕310"/>
                <a:cs typeface="+mn-cs"/>
              </a:endParaRPr>
            </a:p>
          </p:txBody>
        </p:sp>
        <p:sp>
          <p:nvSpPr>
            <p:cNvPr id="17" name="slide3_shape13"/>
            <p:cNvSpPr/>
            <p:nvPr/>
          </p:nvSpPr>
          <p:spPr>
            <a:xfrm>
              <a:off x="4739640" y="3401060"/>
              <a:ext cx="2398395" cy="615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3200" b="1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DATABASE</a:t>
              </a:r>
            </a:p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김병수</a:t>
              </a:r>
            </a:p>
          </p:txBody>
        </p:sp>
      </p:grpSp>
      <p:grpSp>
        <p:nvGrpSpPr>
          <p:cNvPr id="18" name="slide3_group3"/>
          <p:cNvGrpSpPr>
            <a:grpSpLocks/>
          </p:cNvGrpSpPr>
          <p:nvPr/>
        </p:nvGrpSpPr>
        <p:grpSpPr>
          <a:xfrm>
            <a:off x="560705" y="2283460"/>
            <a:ext cx="4345305" cy="3296920"/>
            <a:chOff x="560705" y="2283460"/>
            <a:chExt cx="4345305" cy="3296920"/>
          </a:xfrm>
        </p:grpSpPr>
        <p:cxnSp>
          <p:nvCxnSpPr>
            <p:cNvPr id="19" name="slide3_shape14"/>
            <p:cNvCxnSpPr/>
            <p:nvPr/>
          </p:nvCxnSpPr>
          <p:spPr>
            <a:xfrm>
              <a:off x="1611630" y="2283460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lide3_shape15"/>
            <p:cNvCxnSpPr/>
            <p:nvPr/>
          </p:nvCxnSpPr>
          <p:spPr>
            <a:xfrm>
              <a:off x="1611630" y="5255260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lide3_shape16"/>
            <p:cNvSpPr/>
            <p:nvPr/>
          </p:nvSpPr>
          <p:spPr>
            <a:xfrm>
              <a:off x="560705" y="2386965"/>
              <a:ext cx="3945255" cy="1005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6000" kern="1200">
                  <a:solidFill>
                    <a:schemeClr val="tx1">
                      <a:alpha val="100000"/>
                      <a:lumMod val="65000"/>
                      <a:lumOff val="35000"/>
                    </a:schemeClr>
                  </a:solidFill>
                  <a:latin typeface="+mn-cs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22" name="slide3_shape17"/>
            <p:cNvSpPr/>
            <p:nvPr/>
          </p:nvSpPr>
          <p:spPr>
            <a:xfrm>
              <a:off x="960755" y="4565015"/>
              <a:ext cx="3945255" cy="1015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6000" kern="1200">
                  <a:ln>
                    <a:solidFill>
                      <a:schemeClr val="tx1">
                        <a:alpha val="30000"/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/>
                  <a:ea typeface="-윤고딕330"/>
                  <a:cs typeface="+mn-cs"/>
                </a:rPr>
                <a:t>”</a:t>
              </a:r>
              <a:endParaRPr sz="6000" kern="1200">
                <a:ln>
                  <a:solidFill>
                    <a:schemeClr val="tx1">
                      <a:alpha val="30000"/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/>
                <a:ea typeface="-윤고딕310"/>
                <a:cs typeface="+mn-cs"/>
              </a:endParaRPr>
            </a:p>
          </p:txBody>
        </p:sp>
        <p:sp>
          <p:nvSpPr>
            <p:cNvPr id="23" name="slide3_shape18"/>
            <p:cNvSpPr/>
            <p:nvPr/>
          </p:nvSpPr>
          <p:spPr>
            <a:xfrm>
              <a:off x="1611630" y="3147060"/>
              <a:ext cx="2505075" cy="369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slide3_shape19"/>
            <p:cNvSpPr/>
            <p:nvPr/>
          </p:nvSpPr>
          <p:spPr>
            <a:xfrm>
              <a:off x="1515110" y="3401060"/>
              <a:ext cx="2398395" cy="1229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3200" b="1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NETWORK</a:t>
              </a:r>
            </a:p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송유진</a:t>
              </a:r>
            </a:p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박시연</a:t>
              </a:r>
            </a:p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ko-KR" altLang="ko-KR" sz="1400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김민준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038600" y="652145"/>
            <a:ext cx="634682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▶OSPF&lt;-&gt;EIGRP 재분배</a:t>
            </a: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6877050" y="3576320"/>
            <a:ext cx="2077085" cy="4629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178425" y="1369060"/>
            <a:ext cx="11169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R1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241300" y="4956810"/>
            <a:ext cx="10189210" cy="12014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R1에서  R2 영역에 있는 다른 라우터로 Ping 보낼 시 통신이 안되는 것을 볼 수 있다.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그 이유는 R1과 R2가 서로 라우팅 프로토콜이 다르며, 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R2 부터  다른 라우터들 전부 EIGRP 프로토콜을 쓰기 때문이다.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서로 다른 라우팅 프로토콜끼리 통신 하기 위해서는 재분배 설정을 해야 통신이 가능하다</a:t>
            </a:r>
            <a:endParaRPr lang="ko-KR" altLang="en-US" sz="18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275" y="1198880"/>
            <a:ext cx="4163060" cy="237109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9175" y="1115695"/>
            <a:ext cx="2764155" cy="878205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5181600" y="2416175"/>
            <a:ext cx="11169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R2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730" y="2230120"/>
            <a:ext cx="2802890" cy="748665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5483860" y="3206750"/>
            <a:ext cx="52444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R1에서 R2를 건너 다른 라우터 PING 보낼시!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19750" y="3576955"/>
            <a:ext cx="4893310" cy="1115695"/>
          </a:xfrm>
          <a:prstGeom prst="rect">
            <a:avLst/>
          </a:prstGeom>
          <a:noFill/>
        </p:spPr>
      </p:pic>
      <p:sp>
        <p:nvSpPr>
          <p:cNvPr id="30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▶OSPF &lt;-&gt; EIGRP 재분배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067175" y="471170"/>
            <a:ext cx="634682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▶OSPF&lt;-&gt;EIGRP 재분배 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6877050" y="3576320"/>
            <a:ext cx="2077085" cy="4629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30" charset="0"/>
              <a:ea typeface="-윤고딕330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037455" y="1846580"/>
            <a:ext cx="11169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R1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232410" y="5946140"/>
            <a:ext cx="117386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※R1에서 </a:t>
            </a:r>
            <a:r>
              <a:rPr sz="18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재분배 설정후 R2 라우팅 테이블에서 EX(EIGRP)가 생기면서, </a:t>
            </a:r>
            <a:endParaRPr lang="ko-KR" altLang="en-US" sz="18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PING 보낼시 통신이 되는 것을 볼 수 있다!!</a:t>
            </a:r>
            <a:endParaRPr lang="ko-KR" altLang="en-US" sz="18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5365" y="934085"/>
            <a:ext cx="3925570" cy="1839595"/>
          </a:xfrm>
          <a:prstGeom prst="rect">
            <a:avLst/>
          </a:prstGeom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39815" y="2928620"/>
            <a:ext cx="5538470" cy="1811020"/>
          </a:xfrm>
          <a:prstGeom prst="rect">
            <a:avLst/>
          </a:prstGeom>
          <a:noFill/>
        </p:spPr>
      </p:pic>
      <p:sp>
        <p:nvSpPr>
          <p:cNvPr id="28" name="텍스트 상자 27"/>
          <p:cNvSpPr txBox="1">
            <a:spLocks/>
          </p:cNvSpPr>
          <p:nvPr/>
        </p:nvSpPr>
        <p:spPr>
          <a:xfrm>
            <a:off x="5035550" y="3576320"/>
            <a:ext cx="11169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R2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2110" y="4469765"/>
            <a:ext cx="4992370" cy="1001395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232410" y="4101465"/>
            <a:ext cx="518922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R1에서 다시 PING 보낼시!!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▶OSPF &lt;-&gt; EIGRP 재분배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5275" y="1198880"/>
            <a:ext cx="4163060" cy="23710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320" cy="277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8627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6243320" y="1010285"/>
            <a:ext cx="4057650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▶STP VLAN 부하분산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180" y="1678940"/>
            <a:ext cx="4736465" cy="3270250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2960" y="3112135"/>
            <a:ext cx="3409950" cy="793115"/>
          </a:xfrm>
          <a:prstGeom prst="rect">
            <a:avLst/>
          </a:prstGeom>
          <a:noFill/>
        </p:spPr>
      </p:pic>
      <p:sp>
        <p:nvSpPr>
          <p:cNvPr id="15" name="텍스트 상자 14"/>
          <p:cNvSpPr txBox="1">
            <a:spLocks/>
          </p:cNvSpPr>
          <p:nvPr/>
        </p:nvSpPr>
        <p:spPr>
          <a:xfrm>
            <a:off x="6011545" y="3199130"/>
            <a:ext cx="974725" cy="461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  </a:t>
            </a: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R4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6014085" y="1872615"/>
            <a:ext cx="974725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  R3</a:t>
            </a:r>
            <a:endParaRPr lang="ko-KR" altLang="en-US" sz="18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1690" y="1571625"/>
            <a:ext cx="3373120" cy="793115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0420" y="2528570"/>
            <a:ext cx="3392170" cy="34925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4865" y="4338320"/>
            <a:ext cx="3399155" cy="330835"/>
          </a:xfrm>
          <a:prstGeom prst="rect">
            <a:avLst/>
          </a:prstGeom>
          <a:noFill/>
        </p:spPr>
      </p:pic>
      <p:sp>
        <p:nvSpPr>
          <p:cNvPr id="20" name="텍스트 상자 19"/>
          <p:cNvSpPr txBox="1">
            <a:spLocks/>
          </p:cNvSpPr>
          <p:nvPr/>
        </p:nvSpPr>
        <p:spPr>
          <a:xfrm>
            <a:off x="473075" y="4972050"/>
            <a:ext cx="97167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70815" y="5175885"/>
            <a:ext cx="693166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u="sng">
                <a:solidFill>
                  <a:srgbClr val="000000"/>
                </a:solidFill>
                <a:latin typeface="맑은 고딕" charset="0"/>
                <a:ea typeface="맑은 고딕" charset="0"/>
              </a:rPr>
              <a:t>※PAP 인증은 패스워드가 노출되어 전송되는 반면에 CHAP는 암호화가 되어 전송되기 때문에 보안성이 좋다!!</a:t>
            </a:r>
            <a:endParaRPr lang="ko-KR" altLang="en-US" sz="1800" b="1" u="sng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▶PPP(CHAP) 설정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320" cy="27749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8627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892675" y="1375410"/>
            <a:ext cx="267462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R5</a:t>
            </a:r>
            <a:endParaRPr lang="ko-KR" altLang="en-US" sz="1800">
              <a:ln w="9525" cap="flat" cmpd="sng">
                <a:solidFill>
                  <a:schemeClr val="tx1">
                    <a:alpha val="44705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2720" y="1316990"/>
            <a:ext cx="4717415" cy="3745865"/>
          </a:xfrm>
          <a:prstGeom prst="rect">
            <a:avLst/>
          </a:prstGeom>
          <a:noFill/>
        </p:spPr>
      </p:pic>
      <p:sp>
        <p:nvSpPr>
          <p:cNvPr id="19" name="텍스트 상자 18"/>
          <p:cNvSpPr txBox="1">
            <a:spLocks/>
          </p:cNvSpPr>
          <p:nvPr/>
        </p:nvSpPr>
        <p:spPr>
          <a:xfrm>
            <a:off x="5681345" y="3335020"/>
            <a:ext cx="107950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 R6</a:t>
            </a:r>
            <a:endParaRPr lang="ko-KR" altLang="en-US" sz="1800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170180" y="5695950"/>
            <a:ext cx="10494010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※외부네트워크와 통신을 하기위해서 게이트 웨이가 필요한데 만약 디폴트 게이트가 장애 발생시  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외부와 통신이 되지 않는다 이를 보완하기 위해 </a:t>
            </a:r>
            <a:r>
              <a:rPr sz="18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게이트웨이를 이중화 하는 것 이 VRRP 이다!!</a:t>
            </a:r>
            <a:endParaRPr lang="ko-KR" altLang="en-US" sz="18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4665" y="2716530"/>
            <a:ext cx="3824605" cy="1697355"/>
          </a:xfrm>
          <a:prstGeom prst="rect">
            <a:avLst/>
          </a:prstGeom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37045" y="657860"/>
            <a:ext cx="3841115" cy="1802130"/>
          </a:xfrm>
          <a:prstGeom prst="rect">
            <a:avLst/>
          </a:prstGeom>
          <a:noFill/>
        </p:spPr>
      </p:pic>
      <p:sp>
        <p:nvSpPr>
          <p:cNvPr id="27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60350" y="91059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▶게이트웨이 이중화(VRRP)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2940000">
            <a:off x="1191895" y="1493520"/>
            <a:ext cx="980440" cy="3498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8160000">
            <a:off x="979805" y="2537460"/>
            <a:ext cx="1255395" cy="3803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2940000">
            <a:off x="945515" y="3943350"/>
            <a:ext cx="1322705" cy="3498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텍스트 상자 32"/>
          <p:cNvSpPr txBox="1">
            <a:spLocks/>
          </p:cNvSpPr>
          <p:nvPr/>
        </p:nvSpPr>
        <p:spPr>
          <a:xfrm>
            <a:off x="5911850" y="4745990"/>
            <a:ext cx="5904230" cy="586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※각 라우터 int f0/0에 VRRP 설정(</a:t>
            </a:r>
            <a:r>
              <a:rPr sz="1600" b="1" u="sng">
                <a:solidFill>
                  <a:srgbClr val="FF0000"/>
                </a:solidFill>
                <a:latin typeface="맑은 고딕" charset="0"/>
                <a:ea typeface="맑은 고딕" charset="0"/>
              </a:rPr>
              <a:t>우선순위, 광고주기, 가상     IP 주소, 상태 감시할 인터페이스 지정 위해 트랙을 지정)</a:t>
            </a:r>
            <a:endParaRPr lang="ko-KR" altLang="en-US" sz="1600" b="1" u="sng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941060" y="2597785"/>
            <a:ext cx="6146165" cy="646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▲ R5 마스터 라우터, R6이 백업라우터로 </a:t>
            </a:r>
            <a:endParaRPr lang="ko-KR" altLang="en-US" sz="1800" b="1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     지정된 것을 볼 수 있다</a:t>
            </a:r>
            <a:endParaRPr lang="ko-KR" altLang="en-US" sz="1800" b="1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5941060" y="3877945"/>
            <a:ext cx="6146165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맑은 고딕" charset="0"/>
                <a:ea typeface="맑은 고딕" charset="0"/>
              </a:rPr>
              <a:t>▲ R5 F0/1이 장애 발생!!</a:t>
            </a:r>
            <a:endParaRPr lang="ko-KR" altLang="en-US" sz="1800" b="1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168910" y="5746115"/>
            <a:ext cx="1100137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기존에 게이트웨이가 장애 발생시 외부로 통신이 되지 않는다 그러나 VRRP 이중화 게이트 웨이가 설정 되어 있어 장애가 발생해도 </a:t>
            </a: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백업라우터인 R6이 마스터 라우터가 되어 통신이 되도록 해준다!!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4245" y="3494405"/>
            <a:ext cx="2836545" cy="317500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4245" y="4405630"/>
            <a:ext cx="5203190" cy="478155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4245" y="1301115"/>
            <a:ext cx="5450205" cy="497205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26785" y="1889760"/>
            <a:ext cx="5450840" cy="468630"/>
          </a:xfrm>
          <a:prstGeom prst="rect">
            <a:avLst/>
          </a:prstGeom>
          <a:noFill/>
        </p:spPr>
      </p:pic>
      <p:sp>
        <p:nvSpPr>
          <p:cNvPr id="31" name="slide52_shape2"/>
          <p:cNvSpPr>
            <a:spLocks/>
          </p:cNvSpPr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2" name="텍스트 상자 31"/>
          <p:cNvSpPr txBox="1">
            <a:spLocks/>
          </p:cNvSpPr>
          <p:nvPr/>
        </p:nvSpPr>
        <p:spPr>
          <a:xfrm>
            <a:off x="285750" y="876300"/>
            <a:ext cx="457263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▶게이트웨이 이중화(VRRP)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slide52_shape1"/>
          <p:cNvSpPr>
            <a:spLocks/>
          </p:cNvSpPr>
          <p:nvPr/>
        </p:nvSpPr>
        <p:spPr>
          <a:xfrm>
            <a:off x="160020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050" y="1655445"/>
            <a:ext cx="4716780" cy="3745230"/>
          </a:xfrm>
          <a:prstGeom prst="rect">
            <a:avLst/>
          </a:prstGeom>
          <a:noFill/>
        </p:spPr>
      </p:pic>
      <p:sp>
        <p:nvSpPr>
          <p:cNvPr id="35" name="도형 34"/>
          <p:cNvSpPr>
            <a:spLocks/>
          </p:cNvSpPr>
          <p:nvPr/>
        </p:nvSpPr>
        <p:spPr>
          <a:xfrm rot="7860000" flipV="1">
            <a:off x="2174240" y="1693545"/>
            <a:ext cx="1128395" cy="333375"/>
          </a:xfrm>
          <a:prstGeom prst="rightArrow">
            <a:avLst/>
          </a:prstGeom>
          <a:solidFill>
            <a:srgbClr val="FC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35"/>
          <p:cNvSpPr>
            <a:spLocks/>
          </p:cNvSpPr>
          <p:nvPr/>
        </p:nvSpPr>
        <p:spPr>
          <a:xfrm rot="2820000">
            <a:off x="2028825" y="2928620"/>
            <a:ext cx="1260475" cy="349885"/>
          </a:xfrm>
          <a:prstGeom prst="rightArrow">
            <a:avLst/>
          </a:prstGeom>
          <a:solidFill>
            <a:srgbClr val="FC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도형 36"/>
          <p:cNvSpPr>
            <a:spLocks/>
          </p:cNvSpPr>
          <p:nvPr/>
        </p:nvSpPr>
        <p:spPr>
          <a:xfrm rot="7860000">
            <a:off x="2275205" y="4126865"/>
            <a:ext cx="1301115" cy="408940"/>
          </a:xfrm>
          <a:prstGeom prst="rightArrow">
            <a:avLst/>
          </a:prstGeom>
          <a:solidFill>
            <a:srgbClr val="FC4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 rot="2520000">
            <a:off x="1033780" y="3948430"/>
            <a:ext cx="885825" cy="88074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250825" y="4312920"/>
            <a:ext cx="100139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Track f0/1 장애 발생</a:t>
            </a:r>
            <a:endParaRPr lang="ko-KR" altLang="en-US" sz="11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5941060" y="4977130"/>
            <a:ext cx="6146165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2745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▲ R6 마스터 라우터로 변경!!</a:t>
            </a:r>
            <a:endParaRPr lang="ko-KR" altLang="en-US" sz="1800" b="1">
              <a:ln w="9525" cap="flat" cmpd="sng">
                <a:solidFill>
                  <a:schemeClr val="tx1">
                    <a:alpha val="42745"/>
                  </a:schemeClr>
                </a:solidFill>
                <a:prstDash val="solid"/>
              </a:ln>
              <a:solidFill>
                <a:srgbClr val="FF0000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8955" cy="2781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7843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93995" y="478790"/>
            <a:ext cx="267398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5756910" y="711835"/>
            <a:ext cx="267398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ASAv-1(방화벽)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989320" y="2858135"/>
            <a:ext cx="5345430" cy="463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Inside에 접근하기 위한 NAT 정책 정의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991860" y="5217795"/>
            <a:ext cx="5345430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NAT 설정이며 ()안이 인터페이스 이름이 패킷의 방향이며 정적 설정이기 때문에 Static 설정 및 외부 변환 IP주소가 들어가야 변환이 가능하다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7005" y="1275080"/>
            <a:ext cx="3773805" cy="514731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2190" y="1598930"/>
            <a:ext cx="2642870" cy="1258570"/>
          </a:xfrm>
          <a:prstGeom prst="rect">
            <a:avLst/>
          </a:prstGeom>
          <a:noFill/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38545" y="3385820"/>
            <a:ext cx="4344670" cy="1706245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730" y="1216660"/>
            <a:ext cx="2657475" cy="382270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" y="3895725"/>
            <a:ext cx="2135505" cy="1659255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294640" y="94488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▶방화벽 정적 오브젝트 NAT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6" name="slide52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7" name="slide52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93995" y="478790"/>
            <a:ext cx="2673350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5882005" y="1329055"/>
            <a:ext cx="267398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ASAv-1(방화벽)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886450" y="3992245"/>
            <a:ext cx="5345430" cy="740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외부에서 들어오는 패킷은 NAT 설정만으로 통과가 되지 않아 ACL 설정을 해야 한다.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ITWILL/AppData/Roaming/PolarisOffice/ETemp/15388_7109184/fImage67043805438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6460" y="2849880"/>
            <a:ext cx="6064250" cy="801370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0075" y="1423035"/>
            <a:ext cx="3522980" cy="5231130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96665"/>
            <a:ext cx="2134235" cy="1657985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294640" y="94488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▶방화벽 정적 오브젝트 NAT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slide52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slide52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93995" y="478790"/>
            <a:ext cx="2673350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367030" y="1266825"/>
            <a:ext cx="45554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각 서버 내부에서 외부 접속 확인</a:t>
            </a:r>
            <a:endParaRPr lang="ko-KR" altLang="en-US" sz="2000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31" name="텍스트 상자 30"/>
          <p:cNvSpPr txBox="1">
            <a:spLocks/>
          </p:cNvSpPr>
          <p:nvPr/>
        </p:nvSpPr>
        <p:spPr>
          <a:xfrm>
            <a:off x="5998845" y="1262380"/>
            <a:ext cx="513778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>
                <a:ln w="9525" cap="flat" cmpd="sng">
                  <a:solidFill>
                    <a:schemeClr val="tx1">
                      <a:alpha val="43921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외부에서 내부 접근 시도</a:t>
            </a:r>
            <a:endParaRPr lang="ko-KR" altLang="en-US" sz="2000">
              <a:ln w="9525" cap="flat" cmpd="sng">
                <a:solidFill>
                  <a:schemeClr val="tx1">
                    <a:alpha val="43921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8320" y="1923415"/>
            <a:ext cx="4573270" cy="639445"/>
          </a:xfrm>
          <a:prstGeom prst="rect">
            <a:avLst/>
          </a:prstGeom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8320" y="2849245"/>
            <a:ext cx="4574540" cy="658495"/>
          </a:xfrm>
          <a:prstGeom prst="rect">
            <a:avLst/>
          </a:prstGeom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8320" y="3789045"/>
            <a:ext cx="4582160" cy="668020"/>
          </a:xfrm>
          <a:prstGeom prst="rect">
            <a:avLst/>
          </a:prstGeom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210" y="4743450"/>
            <a:ext cx="4573270" cy="687070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6415" y="5624830"/>
            <a:ext cx="4573270" cy="620395"/>
          </a:xfrm>
          <a:prstGeom prst="rect">
            <a:avLst/>
          </a:prstGeom>
          <a:noFill/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14440" y="1925320"/>
            <a:ext cx="4992370" cy="1725295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19520" y="3860800"/>
            <a:ext cx="4977130" cy="24491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4562475" y="4606290"/>
            <a:ext cx="3069590" cy="2787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n w="9525" cap="flat" cmpd="sng">
                <a:solidFill>
                  <a:schemeClr val="tx1">
                    <a:lumMod val="75000"/>
                    <a:lumOff val="2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293995" y="478790"/>
            <a:ext cx="2673350" cy="461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>
              <a:ln w="9525" cap="flat" cmpd="sng">
                <a:solidFill>
                  <a:schemeClr val="tx1">
                    <a:alpha val="46666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5640705" y="1400810"/>
            <a:ext cx="2673985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>
                <a:ln w="9525" cap="flat" cmpd="sng">
                  <a:solidFill>
                    <a:schemeClr val="tx1">
                      <a:alpha val="45882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▶ NAT 조회</a:t>
            </a:r>
            <a:endParaRPr lang="ko-KR" altLang="en-US" sz="2400">
              <a:ln w="9525" cap="flat" cmpd="sng">
                <a:solidFill>
                  <a:schemeClr val="tx1">
                    <a:alpha val="45882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6125845" y="4117975"/>
            <a:ext cx="5904230" cy="12014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-윤고딕310" charset="0"/>
                <a:ea typeface="-윤고딕310" charset="0"/>
              </a:rPr>
              <a:t>▲ </a:t>
            </a:r>
            <a:r>
              <a:rPr sz="1800" b="1">
                <a:ln w="9525" cap="flat" cmpd="sng">
                  <a:solidFill>
                    <a:schemeClr val="tx1">
                      <a:alpha val="44705"/>
                    </a:schemeClr>
                  </a:solidFill>
                  <a:prstDash val="solid"/>
                </a:ln>
                <a:solidFill>
                  <a:schemeClr val="tx1"/>
                </a:solidFill>
                <a:latin typeface="굴림체" charset="0"/>
                <a:ea typeface="굴림체" charset="0"/>
              </a:rPr>
              <a:t>SHOW </a:t>
            </a:r>
            <a:r>
              <a:rPr sz="1800" b="1">
                <a:solidFill>
                  <a:srgbClr val="000000"/>
                </a:solidFill>
                <a:latin typeface="굴림체" charset="0"/>
                <a:ea typeface="굴림체" charset="0"/>
              </a:rPr>
              <a:t>NAT 조회시 내부에서 외부접속 성공시 translate_hits 카운터가 증가, 반대로 외부에서 내부 접속 성공시 untranslate_hits 카운터 수가 증가 하는 것을 볼 수 있다!!</a:t>
            </a:r>
            <a:endParaRPr lang="ko-KR" altLang="en-US" sz="1800" b="1">
              <a:solidFill>
                <a:srgbClr val="000000"/>
              </a:solidFill>
              <a:latin typeface="굴림체" charset="0"/>
              <a:ea typeface="굴림체" charset="0"/>
            </a:endParaRPr>
          </a:p>
        </p:txBody>
      </p:sp>
      <p:pic>
        <p:nvPicPr>
          <p:cNvPr id="19" name="그림 18" descr="C:/Users/ITWILL/AppData/Roaming/PolarisOffice/ETemp/15388_7109184/fImage100843833917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81725" y="2173605"/>
            <a:ext cx="4973320" cy="1706245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70075" y="1268730"/>
            <a:ext cx="3773170" cy="5385435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" y="4041775"/>
            <a:ext cx="2134870" cy="1658620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294640" y="94488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▶방화벽 정적 오브젝트 NAT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slide52_shape1"/>
          <p:cNvSpPr>
            <a:spLocks/>
          </p:cNvSpPr>
          <p:nvPr/>
        </p:nvSpPr>
        <p:spPr>
          <a:xfrm>
            <a:off x="169545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slide52_shape2"/>
          <p:cNvSpPr>
            <a:spLocks/>
          </p:cNvSpPr>
          <p:nvPr/>
        </p:nvSpPr>
        <p:spPr>
          <a:xfrm>
            <a:off x="304800" y="165100"/>
            <a:ext cx="485902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USA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0655" y="169545"/>
            <a:ext cx="11861800" cy="647192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256540" y="779780"/>
            <a:ext cx="3813175" cy="3638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6944360" y="833755"/>
            <a:ext cx="308610" cy="310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0235" y="728980"/>
            <a:ext cx="9980930" cy="5834380"/>
          </a:xfrm>
          <a:prstGeom prst="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</p:spPr>
      </p:pic>
      <p:cxnSp>
        <p:nvCxnSpPr>
          <p:cNvPr id="10" name="도형 9"/>
          <p:cNvCxnSpPr/>
          <p:nvPr/>
        </p:nvCxnSpPr>
        <p:spPr>
          <a:xfrm flipH="1">
            <a:off x="6696075" y="3684270"/>
            <a:ext cx="491490" cy="555625"/>
          </a:xfrm>
          <a:prstGeom prst="line">
            <a:avLst/>
          </a:prstGeom>
          <a:ln w="2857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0"/>
          <p:cNvSpPr>
            <a:spLocks/>
          </p:cNvSpPr>
          <p:nvPr/>
        </p:nvSpPr>
        <p:spPr>
          <a:xfrm>
            <a:off x="5134610" y="4238625"/>
            <a:ext cx="528955" cy="417195"/>
          </a:xfrm>
          <a:prstGeom prst="roundRect">
            <a:avLst/>
          </a:prstGeom>
          <a:gradFill rotWithShape="1">
            <a:gsLst>
              <a:gs pos="11000">
                <a:schemeClr val="tx2">
                  <a:lumMod val="72000"/>
                  <a:lumOff val="28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RIP 인증</a:t>
            </a:r>
            <a:r>
              <a:rPr sz="10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8072120" y="3804285"/>
            <a:ext cx="509905" cy="297180"/>
          </a:xfrm>
          <a:prstGeom prst="roundRect">
            <a:avLst/>
          </a:prstGeom>
          <a:gradFill rotWithShape="1">
            <a:gsLst>
              <a:gs pos="11000">
                <a:schemeClr val="tx2">
                  <a:lumMod val="72000"/>
                  <a:lumOff val="28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NAT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3020060" y="4256405"/>
            <a:ext cx="657225" cy="491490"/>
          </a:xfrm>
          <a:prstGeom prst="roundRect">
            <a:avLst/>
          </a:prstGeom>
          <a:gradFill rotWithShape="1">
            <a:gsLst>
              <a:gs pos="11000">
                <a:schemeClr val="tx2">
                  <a:lumMod val="72000"/>
                  <a:lumOff val="28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Root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guard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5301615" y="2372360"/>
            <a:ext cx="920750" cy="467360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부하 분산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4488815" y="2372995"/>
            <a:ext cx="776605" cy="481965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VTP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4922520" y="3731260"/>
            <a:ext cx="971550" cy="444500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OSPF - RIP 재분배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024120" y="4746625"/>
            <a:ext cx="768350" cy="565150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rgbClr val="41719C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DHCP Relay Agent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4_shape2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4_shape3"/>
          <p:cNvSpPr/>
          <p:nvPr/>
        </p:nvSpPr>
        <p:spPr>
          <a:xfrm>
            <a:off x="304800" y="169545"/>
            <a:ext cx="4857750" cy="892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2</a:t>
            </a:r>
            <a:r>
              <a:rPr lang="ko-KR" altLang="ko-KR" sz="3200" b="1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조</a:t>
            </a:r>
          </a:p>
        </p:txBody>
      </p:sp>
      <p:grpSp>
        <p:nvGrpSpPr>
          <p:cNvPr id="6" name="slide4_group1"/>
          <p:cNvGrpSpPr>
            <a:grpSpLocks/>
          </p:cNvGrpSpPr>
          <p:nvPr/>
        </p:nvGrpSpPr>
        <p:grpSpPr>
          <a:xfrm>
            <a:off x="3923030" y="2007235"/>
            <a:ext cx="4345305" cy="3296920"/>
            <a:chOff x="3923030" y="2007235"/>
            <a:chExt cx="4345305" cy="3296920"/>
          </a:xfrm>
        </p:grpSpPr>
        <p:cxnSp>
          <p:nvCxnSpPr>
            <p:cNvPr id="7" name="slide4_shape4"/>
            <p:cNvCxnSpPr/>
            <p:nvPr/>
          </p:nvCxnSpPr>
          <p:spPr>
            <a:xfrm>
              <a:off x="4973955" y="2007235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lide4_shape5"/>
            <p:cNvCxnSpPr/>
            <p:nvPr/>
          </p:nvCxnSpPr>
          <p:spPr>
            <a:xfrm>
              <a:off x="4973955" y="4979035"/>
              <a:ext cx="2209800" cy="0"/>
            </a:xfrm>
            <a:prstGeom prst="line">
              <a:avLst/>
            </a:prstGeom>
            <a:ln w="9525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lide4_shape6"/>
            <p:cNvSpPr/>
            <p:nvPr/>
          </p:nvSpPr>
          <p:spPr>
            <a:xfrm>
              <a:off x="3923030" y="2110105"/>
              <a:ext cx="3945255" cy="1005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6000" kern="1200">
                  <a:solidFill>
                    <a:schemeClr val="tx1">
                      <a:alpha val="100000"/>
                      <a:lumMod val="65000"/>
                      <a:lumOff val="35000"/>
                    </a:schemeClr>
                  </a:solidFill>
                  <a:latin typeface="+mn-cs"/>
                  <a:ea typeface="+mn-ea"/>
                  <a:cs typeface="+mn-cs"/>
                </a:rPr>
                <a:t>“</a:t>
              </a:r>
            </a:p>
          </p:txBody>
        </p:sp>
        <p:sp>
          <p:nvSpPr>
            <p:cNvPr id="10" name="slide4_shape7"/>
            <p:cNvSpPr/>
            <p:nvPr/>
          </p:nvSpPr>
          <p:spPr>
            <a:xfrm>
              <a:off x="4323080" y="4288155"/>
              <a:ext cx="3945255" cy="10153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6000" kern="1200">
                  <a:ln>
                    <a:solidFill>
                      <a:schemeClr val="tx1">
                        <a:alpha val="30000"/>
                        <a:lumMod val="65000"/>
                        <a:lumOff val="3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/>
                  <a:ea typeface="-윤고딕330"/>
                  <a:cs typeface="+mn-cs"/>
                </a:rPr>
                <a:t>”</a:t>
              </a:r>
              <a:endParaRPr sz="6000" kern="1200">
                <a:ln>
                  <a:solidFill>
                    <a:schemeClr val="tx1">
                      <a:alpha val="30000"/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/>
                <a:ea typeface="-윤고딕310"/>
                <a:cs typeface="+mn-cs"/>
              </a:endParaRPr>
            </a:p>
          </p:txBody>
        </p:sp>
        <p:sp>
          <p:nvSpPr>
            <p:cNvPr id="11" name="slide4_shape8"/>
            <p:cNvSpPr/>
            <p:nvPr/>
          </p:nvSpPr>
          <p:spPr>
            <a:xfrm>
              <a:off x="4973955" y="2870835"/>
              <a:ext cx="2505075" cy="369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slide4_shape9"/>
            <p:cNvSpPr/>
            <p:nvPr/>
          </p:nvSpPr>
          <p:spPr>
            <a:xfrm>
              <a:off x="4877435" y="3124835"/>
              <a:ext cx="2398395" cy="615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3200" b="1" kern="1200">
                  <a:solidFill>
                    <a:schemeClr val="tx1">
                      <a:alpha val="100000"/>
                    </a:schemeClr>
                  </a:solidFill>
                  <a:latin typeface="+mn-ea"/>
                  <a:ea typeface="+mn-ea"/>
                  <a:cs typeface="+mn-cs"/>
                </a:rPr>
                <a:t>NETWORK</a:t>
              </a:r>
              <a:r>
                <a:rPr lang="en-US" altLang="ko-K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/>
              </a:r>
              <a:br>
                <a:rPr lang="en-US" altLang="ko-KR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endPara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6576060" y="427355"/>
            <a:ext cx="318897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▶IOU2</a:t>
            </a:r>
            <a:r>
              <a:rPr sz="1800" b="0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>
              <a:ln w="9525" cap="flat" cmpd="sng">
                <a:solidFill>
                  <a:schemeClr val="tx1">
                    <a:lumMod val="65000"/>
                    <a:lumOff val="35000"/>
                    <a:alpha val="26666"/>
                  </a:schemeClr>
                </a:solidFill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VLAN10</a:t>
            </a:r>
            <a:r>
              <a:rPr sz="1800" b="1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800" b="1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1800" b="1">
              <a:ln w="9525" cap="flat" cmpd="sng">
                <a:solidFill>
                  <a:schemeClr val="tx1">
                    <a:lumMod val="65000"/>
                    <a:lumOff val="35000"/>
                    <a:alpha val="26666"/>
                  </a:schemeClr>
                </a:solidFill>
                <a:prstDash val="solid"/>
              </a:ln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4160" y="1069975"/>
            <a:ext cx="3862070" cy="1355090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6614160" y="2484755"/>
            <a:ext cx="4573905" cy="4946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▶IOU4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VLAN10</a:t>
            </a:r>
            <a:endParaRPr lang="ko-KR" altLang="en-US" sz="1800" b="1">
              <a:ln w="9525" cap="flat" cmpd="sng">
                <a:solidFill>
                  <a:schemeClr val="tx1">
                    <a:lumMod val="65000"/>
                    <a:lumOff val="35000"/>
                    <a:alpha val="26666"/>
                  </a:schemeClr>
                </a:solidFill>
                <a:prstDash val="solid"/>
              </a:ln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21145" y="3022600"/>
            <a:ext cx="3850640" cy="1412240"/>
          </a:xfrm>
          <a:prstGeom prst="rect">
            <a:avLst/>
          </a:prstGeom>
          <a:noFill/>
        </p:spPr>
      </p:pic>
      <p:sp>
        <p:nvSpPr>
          <p:cNvPr id="24" name="텍스트 상자 23"/>
          <p:cNvSpPr txBox="1">
            <a:spLocks/>
          </p:cNvSpPr>
          <p:nvPr/>
        </p:nvSpPr>
        <p:spPr>
          <a:xfrm>
            <a:off x="6613525" y="4466590"/>
            <a:ext cx="4574540" cy="49530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▶IOU5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ln w="9525" cap="flat" cmpd="sng">
                  <a:solidFill>
                    <a:schemeClr val="tx1">
                      <a:lumMod val="65000"/>
                      <a:lumOff val="35000"/>
                      <a:alpha val="26666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맑은 고딕" charset="0"/>
                <a:ea typeface="맑은 고딕" charset="0"/>
              </a:rPr>
              <a:t>VLAN20</a:t>
            </a:r>
            <a:endParaRPr lang="ko-KR" altLang="en-US" sz="1800" b="1">
              <a:ln w="9525" cap="flat" cmpd="sng">
                <a:solidFill>
                  <a:schemeClr val="tx1">
                    <a:lumMod val="65000"/>
                    <a:lumOff val="35000"/>
                    <a:alpha val="26666"/>
                  </a:schemeClr>
                </a:solidFill>
                <a:prstDash val="solid"/>
              </a:ln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6065" y="5036185"/>
            <a:ext cx="3860165" cy="1393190"/>
          </a:xfrm>
          <a:prstGeom prst="rect">
            <a:avLst/>
          </a:prstGeom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39570" y="1812290"/>
            <a:ext cx="3564255" cy="3983355"/>
          </a:xfrm>
          <a:prstGeom prst="rect">
            <a:avLst/>
          </a:prstGeom>
          <a:noFill/>
        </p:spPr>
      </p:pic>
      <p:cxnSp>
        <p:nvCxnSpPr>
          <p:cNvPr id="27" name="도형 26"/>
          <p:cNvCxnSpPr/>
          <p:nvPr/>
        </p:nvCxnSpPr>
        <p:spPr>
          <a:xfrm flipH="1">
            <a:off x="3655695" y="2525395"/>
            <a:ext cx="690245" cy="457200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27"/>
          <p:cNvCxnSpPr/>
          <p:nvPr/>
        </p:nvCxnSpPr>
        <p:spPr>
          <a:xfrm>
            <a:off x="3683000" y="3284220"/>
            <a:ext cx="778510" cy="698500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/>
          <p:nvPr/>
        </p:nvCxnSpPr>
        <p:spPr>
          <a:xfrm flipH="1">
            <a:off x="3557270" y="4391660"/>
            <a:ext cx="725805" cy="761365"/>
          </a:xfrm>
          <a:prstGeom prst="straightConnector1">
            <a:avLst/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29"/>
          <p:cNvCxnSpPr/>
          <p:nvPr/>
        </p:nvCxnSpPr>
        <p:spPr>
          <a:xfrm>
            <a:off x="2548890" y="2561590"/>
            <a:ext cx="706755" cy="385445"/>
          </a:xfrm>
          <a:prstGeom prst="straightConnector1">
            <a:avLst/>
          </a:prstGeom>
          <a:ln w="762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 flipH="1">
            <a:off x="2494915" y="3293110"/>
            <a:ext cx="698500" cy="680720"/>
          </a:xfrm>
          <a:prstGeom prst="straightConnector1">
            <a:avLst/>
          </a:prstGeom>
          <a:ln w="762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2522220" y="4410075"/>
            <a:ext cx="787400" cy="680720"/>
          </a:xfrm>
          <a:prstGeom prst="straightConnector1">
            <a:avLst/>
          </a:prstGeom>
          <a:ln w="762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/>
          <p:nvPr/>
        </p:nvCxnSpPr>
        <p:spPr>
          <a:xfrm flipH="1">
            <a:off x="3673475" y="4382770"/>
            <a:ext cx="689610" cy="716280"/>
          </a:xfrm>
          <a:prstGeom prst="straightConnector1">
            <a:avLst/>
          </a:prstGeom>
          <a:ln w="762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텍스트 상자 34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 부하분산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64630" y="974725"/>
            <a:ext cx="3833495" cy="100266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66315" y="2008505"/>
            <a:ext cx="1840230" cy="293560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6484620" y="608330"/>
            <a:ext cx="17640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▶RIP 인증설정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52565" y="2031365"/>
            <a:ext cx="3841115" cy="98933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6357620" y="3268345"/>
            <a:ext cx="17964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▶RIP KEY 설정</a:t>
            </a:r>
            <a:endParaRPr lang="ko-KR" altLang="en-US" sz="18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0810" y="3634105"/>
            <a:ext cx="2051050" cy="71691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0620" y="4897755"/>
            <a:ext cx="6593205" cy="1300480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8763635" y="3261360"/>
            <a:ext cx="19183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▶RIP ver2 적용</a:t>
            </a: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65235" y="3634740"/>
            <a:ext cx="2021840" cy="715010"/>
          </a:xfrm>
          <a:prstGeom prst="rect">
            <a:avLst/>
          </a:prstGeom>
          <a:noFill/>
        </p:spPr>
      </p:pic>
      <p:sp>
        <p:nvSpPr>
          <p:cNvPr id="19" name="텍스트 상자 18"/>
          <p:cNvSpPr txBox="1">
            <a:spLocks/>
          </p:cNvSpPr>
          <p:nvPr/>
        </p:nvSpPr>
        <p:spPr>
          <a:xfrm>
            <a:off x="4822190" y="4580890"/>
            <a:ext cx="25457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▶R1→ R2 ping 성공 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▶RIP 인증보안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304800" y="227330"/>
            <a:ext cx="4859655" cy="584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4616450" y="5135880"/>
            <a:ext cx="8045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IOU3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4226560" y="1849755"/>
            <a:ext cx="1587500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IOU2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VLAN, VTP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9077960" y="1270635"/>
            <a:ext cx="466725" cy="17208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505" y="1697355"/>
            <a:ext cx="3563620" cy="398272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2305" y="229235"/>
            <a:ext cx="5840730" cy="1821815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6275" y="2098675"/>
            <a:ext cx="5826760" cy="2021205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3735" y="4238625"/>
            <a:ext cx="5838825" cy="2181225"/>
          </a:xfrm>
          <a:prstGeom prst="rect">
            <a:avLst/>
          </a:prstGeom>
          <a:noFill/>
        </p:spPr>
      </p:pic>
      <p:sp>
        <p:nvSpPr>
          <p:cNvPr id="22" name="도형 21"/>
          <p:cNvSpPr>
            <a:spLocks/>
          </p:cNvSpPr>
          <p:nvPr/>
        </p:nvSpPr>
        <p:spPr>
          <a:xfrm>
            <a:off x="8468995" y="5679440"/>
            <a:ext cx="546735" cy="17716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8467090" y="3423920"/>
            <a:ext cx="546735" cy="15113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5758815" y="1200150"/>
            <a:ext cx="3949700" cy="31559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748665" y="2225675"/>
            <a:ext cx="854075" cy="415290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VLAN10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3175000" y="2244090"/>
            <a:ext cx="853440" cy="416560"/>
          </a:xfrm>
          <a:prstGeom prst="roundRect">
            <a:avLst/>
          </a:prstGeom>
          <a:gradFill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VLAN20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▶VLAN,VTP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8305165" y="2455545"/>
            <a:ext cx="514985" cy="13335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8322945" y="4617085"/>
            <a:ext cx="474345" cy="14160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6085" cy="652208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45960" y="982345"/>
            <a:ext cx="308610" cy="310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759960" y="2030730"/>
            <a:ext cx="8655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IOU4</a:t>
            </a:r>
            <a:r>
              <a: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4759960" y="5048250"/>
            <a:ext cx="88074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IOU5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2155" y="1567815"/>
            <a:ext cx="3563620" cy="3982720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6720" y="1052195"/>
            <a:ext cx="6399530" cy="260604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23230" y="3932555"/>
            <a:ext cx="6382385" cy="2616835"/>
          </a:xfrm>
          <a:prstGeom prst="rect">
            <a:avLst/>
          </a:prstGeom>
          <a:noFill/>
        </p:spPr>
      </p:pic>
      <p:sp>
        <p:nvSpPr>
          <p:cNvPr id="26" name="도형 25"/>
          <p:cNvSpPr>
            <a:spLocks/>
          </p:cNvSpPr>
          <p:nvPr/>
        </p:nvSpPr>
        <p:spPr>
          <a:xfrm>
            <a:off x="8487410" y="5624195"/>
            <a:ext cx="546735" cy="21399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8487410" y="2714625"/>
            <a:ext cx="546735" cy="17716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▶VLAN,VTP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0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8340725" y="1527175"/>
            <a:ext cx="515620" cy="161290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8287385" y="4411980"/>
            <a:ext cx="524510" cy="14287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607685" y="1362710"/>
            <a:ext cx="169862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▶VLAN10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, </a:t>
            </a:r>
            <a:r>
              <a:rPr sz="180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1800" b="1">
              <a:solidFill>
                <a:schemeClr val="accent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5409565" y="2716530"/>
            <a:ext cx="307340" cy="5245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612130" y="3896995"/>
            <a:ext cx="129286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FC6600"/>
                </a:solidFill>
                <a:latin typeface="맑은 고딕" charset="0"/>
                <a:ea typeface="맑은 고딕" charset="0"/>
              </a:rPr>
              <a:t>▶VLAN30</a:t>
            </a:r>
            <a:endParaRPr lang="ko-KR" altLang="en-US" sz="1800" b="1">
              <a:solidFill>
                <a:srgbClr val="FC66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280" y="1295400"/>
            <a:ext cx="3950335" cy="514604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904875" y="3500120"/>
            <a:ext cx="1312545" cy="52832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1025"/>
            </a:schemeClr>
          </a:solidFill>
          <a:ln w="19050" cap="flat" cmpd="sng">
            <a:solidFill>
              <a:schemeClr val="accent2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VLAN30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2401570" y="1403350"/>
            <a:ext cx="832485" cy="546100"/>
          </a:xfrm>
          <a:prstGeom prst="roundRect">
            <a:avLst/>
          </a:prstGeom>
          <a:solidFill>
            <a:srgbClr val="FF0000">
              <a:alpha val="29830"/>
            </a:srgbClr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VLAN10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3860800" y="1403985"/>
            <a:ext cx="850900" cy="53657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7885"/>
            </a:schemeClr>
          </a:solidFill>
          <a:ln w="19050" cap="flat" cmpd="sng">
            <a:solidFill>
              <a:srgbClr val="41719C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VLAN20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3796030" y="3592195"/>
            <a:ext cx="656590" cy="2116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0" y="4262755"/>
            <a:ext cx="5970270" cy="1704975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7540" y="1708150"/>
            <a:ext cx="5960745" cy="1818005"/>
          </a:xfrm>
          <a:prstGeom prst="rect">
            <a:avLst/>
          </a:prstGeom>
          <a:noFill/>
        </p:spPr>
      </p:pic>
      <p:sp>
        <p:nvSpPr>
          <p:cNvPr id="20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▶VLAN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00875" y="285750"/>
            <a:ext cx="115633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▶재분배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730" y="1285875"/>
            <a:ext cx="3950335" cy="5146040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11760000">
            <a:off x="2264410" y="4659630"/>
            <a:ext cx="1519555" cy="401955"/>
          </a:xfrm>
          <a:prstGeom prst="stripedRightArrow">
            <a:avLst/>
          </a:prstGeom>
          <a:solidFill>
            <a:srgbClr val="ED7D31"/>
          </a:solidFill>
          <a:ln w="1270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16200000">
            <a:off x="3215640" y="2857500"/>
            <a:ext cx="1572260" cy="42989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3905" y="655955"/>
            <a:ext cx="3573780" cy="84963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6644005" y="946785"/>
            <a:ext cx="5530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R1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6635115" y="2429510"/>
            <a:ext cx="56451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R2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3270" y="1750695"/>
            <a:ext cx="3592830" cy="1697355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1055" y="3925570"/>
            <a:ext cx="3564890" cy="2443480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7117080" y="3580765"/>
            <a:ext cx="15189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 적용 확인</a:t>
            </a: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▶DHCP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45960" y="982345"/>
            <a:ext cx="30734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1710" y="2286000"/>
            <a:ext cx="3858895" cy="160845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97450" y="4514850"/>
            <a:ext cx="6366510" cy="203136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9545" y="1447165"/>
            <a:ext cx="5252085" cy="301879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7272655" y="1920875"/>
            <a:ext cx="36379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※R3 OSPF 디폴트루트 광고 설정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4900295" y="4151630"/>
            <a:ext cx="2742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※R2 라우팅테이블 확인</a:t>
            </a: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4998720" y="6297295"/>
            <a:ext cx="5535295" cy="187325"/>
          </a:xfrm>
          <a:prstGeom prst="rect">
            <a:avLst/>
          </a:prstGeom>
          <a:solidFill>
            <a:schemeClr val="accent1">
              <a:alpha val="0"/>
            </a:scheme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▶OSPF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8269605" y="408305"/>
            <a:ext cx="13487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※재분배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40725" y="780415"/>
            <a:ext cx="3206115" cy="222948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18760" y="5448935"/>
            <a:ext cx="6162675" cy="109728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5201920" y="5081905"/>
            <a:ext cx="11525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▶Ping 성공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" y="1854200"/>
            <a:ext cx="5035550" cy="354012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10505" y="3371215"/>
            <a:ext cx="6159500" cy="1718310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5448935" y="3694430"/>
            <a:ext cx="241300" cy="1174115"/>
          </a:xfrm>
          <a:prstGeom prst="rect">
            <a:avLst/>
          </a:prstGeom>
          <a:solidFill>
            <a:srgbClr val="FF0000">
              <a:alpha val="0"/>
            </a:srgb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5236845" y="3066415"/>
            <a:ext cx="26035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※재분배 후 R3 라우팅 테이블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449580" y="2395855"/>
            <a:ext cx="1016000" cy="685165"/>
          </a:xfrm>
          <a:prstGeom prst="line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>
            <a:off x="1142365" y="1992630"/>
            <a:ext cx="760095" cy="374650"/>
          </a:xfrm>
          <a:prstGeom prst="roundRect">
            <a:avLst/>
          </a:prstGeom>
          <a:gradFill rotWithShape="1">
            <a:gsLst>
              <a:gs pos="11000">
                <a:schemeClr val="bg2">
                  <a:lumMod val="75000"/>
                  <a:lumOff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OSPF 1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56870" y="3061335"/>
            <a:ext cx="518160" cy="306070"/>
          </a:xfrm>
          <a:prstGeom prst="roundRect">
            <a:avLst/>
          </a:prstGeom>
          <a:gradFill rotWithShape="1">
            <a:gsLst>
              <a:gs pos="11000">
                <a:schemeClr val="accent3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/>
          </a:gradFill>
          <a:ln w="1905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RIP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▶OSPF &lt;-&gt; RIP 재분배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2179320" y="3014345"/>
            <a:ext cx="713105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▶설정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97505" y="964565"/>
            <a:ext cx="5954395" cy="144018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7564120" y="1504950"/>
            <a:ext cx="693420" cy="564515"/>
          </a:xfrm>
          <a:prstGeom prst="roundRect">
            <a:avLst/>
          </a:prstGeom>
          <a:solidFill>
            <a:schemeClr val="bg2">
              <a:alpha val="51810"/>
            </a:schemeClr>
          </a:solidFill>
          <a:ln w="1905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NAT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99740" y="2724150"/>
            <a:ext cx="5544820" cy="103632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720090" y="4516755"/>
            <a:ext cx="19278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▶OUTSIDE, INSIDE</a:t>
            </a: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56" r="18" b="-3556"/>
          <a:stretch>
            <a:fillRect/>
          </a:stretch>
        </p:blipFill>
        <p:spPr>
          <a:xfrm>
            <a:off x="3004185" y="4100830"/>
            <a:ext cx="3517900" cy="1192530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4156075"/>
            <a:ext cx="3515995" cy="1090930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1010" y="5498465"/>
            <a:ext cx="6764020" cy="88709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1603375" y="5755005"/>
            <a:ext cx="11309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▶동작 확인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▶NAT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4815" cy="6520815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090160" y="2786380"/>
            <a:ext cx="5892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IOU1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5085" y="2272030"/>
            <a:ext cx="3096895" cy="251587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3600" y="5487035"/>
            <a:ext cx="7203440" cy="98742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4085" y="3433445"/>
            <a:ext cx="3468370" cy="168719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4085" y="521970"/>
            <a:ext cx="5507355" cy="2846070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4552315" y="5114290"/>
            <a:ext cx="11309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※적용 확인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▶ROOT Guard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5_shape2"/>
          <p:cNvSpPr/>
          <p:nvPr/>
        </p:nvSpPr>
        <p:spPr>
          <a:xfrm>
            <a:off x="304800" y="165100"/>
            <a:ext cx="485838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ISP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5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304800" y="874395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▶ISP 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기술구성</a:t>
            </a:r>
          </a:p>
        </p:txBody>
      </p:sp>
      <p:grpSp>
        <p:nvGrpSpPr>
          <p:cNvPr id="7" name="slide5_group1"/>
          <p:cNvGrpSpPr>
            <a:grpSpLocks/>
          </p:cNvGrpSpPr>
          <p:nvPr/>
        </p:nvGrpSpPr>
        <p:grpSpPr>
          <a:xfrm>
            <a:off x="364490" y="1666875"/>
            <a:ext cx="11152505" cy="4556125"/>
            <a:chOff x="364490" y="1666875"/>
            <a:chExt cx="11152505" cy="4556125"/>
          </a:xfrm>
        </p:grpSpPr>
        <p:pic>
          <p:nvPicPr>
            <p:cNvPr id="8" name="slide5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500" y="1666875"/>
              <a:ext cx="5865495" cy="4536440"/>
            </a:xfrm>
            <a:prstGeom prst="rect">
              <a:avLst/>
            </a:prstGeom>
          </p:spPr>
        </p:pic>
        <p:pic>
          <p:nvPicPr>
            <p:cNvPr id="9" name="slide5_picture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490" y="1666875"/>
              <a:ext cx="5454650" cy="45561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169545" y="169545"/>
            <a:ext cx="11855450" cy="652145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045960" y="982345"/>
            <a:ext cx="307975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5935" y="3118485"/>
            <a:ext cx="3830320" cy="753745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374015" y="2745105"/>
            <a:ext cx="15455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▶R2 telnet 설정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855" y="4306570"/>
            <a:ext cx="3823970" cy="1849120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5130" y="1049020"/>
            <a:ext cx="8878570" cy="1182370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4285615" y="1015365"/>
            <a:ext cx="19050" cy="1423670"/>
          </a:xfrm>
          <a:prstGeom prst="line">
            <a:avLst/>
          </a:prstGeom>
          <a:ln w="381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>
            <a:off x="4349750" y="2049145"/>
            <a:ext cx="7124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외부 →</a:t>
            </a:r>
            <a:r>
              <a:rPr sz="18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3525520" y="2131060"/>
            <a:ext cx="718185" cy="2787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charset="0"/>
                <a:ea typeface="맑은 고딕" charset="0"/>
              </a:rPr>
              <a:t>← 내부</a:t>
            </a: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373380" y="3954780"/>
            <a:ext cx="20377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▶외부에서 telnet 접근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23435" y="4509135"/>
            <a:ext cx="6973570" cy="629920"/>
          </a:xfrm>
          <a:prstGeom prst="rect">
            <a:avLst/>
          </a:prstGeom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>
            <a:off x="4466590" y="4140200"/>
            <a:ext cx="46748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8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※방화벽 telnet ACL 허용 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slide52_shape2"/>
          <p:cNvSpPr>
            <a:spLocks/>
          </p:cNvSpPr>
          <p:nvPr/>
        </p:nvSpPr>
        <p:spPr>
          <a:xfrm>
            <a:off x="304800" y="165100"/>
            <a:ext cx="485902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Japan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285750" y="876300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▶Telnet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5" name="slide52_shape1"/>
          <p:cNvSpPr>
            <a:spLocks/>
          </p:cNvSpPr>
          <p:nvPr/>
        </p:nvSpPr>
        <p:spPr>
          <a:xfrm>
            <a:off x="160020" y="169545"/>
            <a:ext cx="136525" cy="706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77515" y="337820"/>
            <a:ext cx="7197090" cy="6261100"/>
          </a:xfrm>
          <a:prstGeom prst="rect">
            <a:avLst/>
          </a:prstGeom>
          <a:noFill/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▶KoreaCampus 기술구성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slide33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33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3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690" y="2262505"/>
            <a:ext cx="3698875" cy="2240280"/>
          </a:xfrm>
          <a:prstGeom prst="rect">
            <a:avLst/>
          </a:prstGeom>
          <a:noFill/>
        </p:spPr>
      </p:pic>
      <p:sp>
        <p:nvSpPr>
          <p:cNvPr id="4" name="slide33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3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3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33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▶VLAN,VTP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33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57930" y="1374140"/>
            <a:ext cx="4159885" cy="2312670"/>
          </a:xfrm>
          <a:prstGeom prst="rect">
            <a:avLst/>
          </a:prstGeom>
          <a:noFill/>
        </p:spPr>
      </p:pic>
      <p:pic>
        <p:nvPicPr>
          <p:cNvPr id="9" name="slide33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57930" y="4223385"/>
            <a:ext cx="4159885" cy="2165985"/>
          </a:xfrm>
          <a:prstGeom prst="rect">
            <a:avLst/>
          </a:prstGeom>
          <a:noFill/>
        </p:spPr>
      </p:pic>
      <p:pic>
        <p:nvPicPr>
          <p:cNvPr id="10" name="slide33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1165" y="1374140"/>
            <a:ext cx="3800475" cy="1662430"/>
          </a:xfrm>
          <a:prstGeom prst="rect">
            <a:avLst/>
          </a:prstGeom>
          <a:noFill/>
        </p:spPr>
      </p:pic>
      <p:pic>
        <p:nvPicPr>
          <p:cNvPr id="11" name="slide33_picture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51165" y="4223385"/>
            <a:ext cx="3761105" cy="1613535"/>
          </a:xfrm>
          <a:prstGeom prst="rect">
            <a:avLst/>
          </a:prstGeom>
          <a:noFill/>
        </p:spPr>
      </p:pic>
      <p:sp>
        <p:nvSpPr>
          <p:cNvPr id="12" name="slide33_shape5"/>
          <p:cNvSpPr>
            <a:spLocks/>
          </p:cNvSpPr>
          <p:nvPr/>
        </p:nvSpPr>
        <p:spPr>
          <a:xfrm>
            <a:off x="3696335" y="105664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※Server configuration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33_shape6"/>
          <p:cNvSpPr>
            <a:spLocks/>
          </p:cNvSpPr>
          <p:nvPr/>
        </p:nvSpPr>
        <p:spPr>
          <a:xfrm>
            <a:off x="3696335" y="386524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※Client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33_shape7"/>
          <p:cNvSpPr>
            <a:spLocks/>
          </p:cNvSpPr>
          <p:nvPr/>
        </p:nvSpPr>
        <p:spPr>
          <a:xfrm>
            <a:off x="6692265" y="3538220"/>
            <a:ext cx="601980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33_shape8"/>
          <p:cNvSpPr>
            <a:spLocks/>
          </p:cNvSpPr>
          <p:nvPr/>
        </p:nvSpPr>
        <p:spPr>
          <a:xfrm>
            <a:off x="6692265" y="6211570"/>
            <a:ext cx="601980" cy="1778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33_shape9"/>
          <p:cNvSpPr>
            <a:spLocks/>
          </p:cNvSpPr>
          <p:nvPr/>
        </p:nvSpPr>
        <p:spPr>
          <a:xfrm>
            <a:off x="6499225" y="4764405"/>
            <a:ext cx="601980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3_shape10"/>
          <p:cNvSpPr>
            <a:spLocks/>
          </p:cNvSpPr>
          <p:nvPr/>
        </p:nvSpPr>
        <p:spPr>
          <a:xfrm>
            <a:off x="6499225" y="1914525"/>
            <a:ext cx="601980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33_shape11"/>
          <p:cNvSpPr>
            <a:spLocks/>
          </p:cNvSpPr>
          <p:nvPr/>
        </p:nvSpPr>
        <p:spPr>
          <a:xfrm>
            <a:off x="8051165" y="2633345"/>
            <a:ext cx="1084580" cy="3752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33_shape12"/>
          <p:cNvSpPr>
            <a:spLocks/>
          </p:cNvSpPr>
          <p:nvPr/>
        </p:nvSpPr>
        <p:spPr>
          <a:xfrm>
            <a:off x="8051165" y="5462270"/>
            <a:ext cx="1084580" cy="37528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slide33_shape13"/>
          <p:cNvSpPr>
            <a:spLocks/>
          </p:cNvSpPr>
          <p:nvPr/>
        </p:nvSpPr>
        <p:spPr>
          <a:xfrm>
            <a:off x="669925" y="2769235"/>
            <a:ext cx="1035685" cy="76962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1810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server</a:t>
            </a:r>
            <a:endParaRPr lang="ko-KR" altLang="en-US" sz="1800">
              <a:solidFill>
                <a:schemeClr val="tx1"/>
              </a:solidFill>
              <a:latin typeface="Arial" charset="0"/>
              <a:ea typeface="맑은 고딕" charset="0"/>
              <a:cs typeface="+mn-cs"/>
            </a:endParaRPr>
          </a:p>
        </p:txBody>
      </p:sp>
      <p:sp>
        <p:nvSpPr>
          <p:cNvPr id="21" name="slide33_shape14"/>
          <p:cNvSpPr>
            <a:spLocks/>
          </p:cNvSpPr>
          <p:nvPr/>
        </p:nvSpPr>
        <p:spPr>
          <a:xfrm>
            <a:off x="2317750" y="2769235"/>
            <a:ext cx="1035685" cy="7696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1810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client 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34_group1"/>
          <p:cNvGrpSpPr/>
          <p:nvPr/>
        </p:nvGrpSpPr>
        <p:grpSpPr>
          <a:xfrm>
            <a:off x="98425" y="2640965"/>
            <a:ext cx="3698875" cy="2240280"/>
            <a:chOff x="98425" y="2640965"/>
            <a:chExt cx="3698875" cy="2240280"/>
          </a:xfrm>
        </p:grpSpPr>
        <p:pic>
          <p:nvPicPr>
            <p:cNvPr id="4" name="slide34_picture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8425" y="2640965"/>
              <a:ext cx="3698875" cy="2240280"/>
            </a:xfrm>
            <a:prstGeom prst="rect">
              <a:avLst/>
            </a:prstGeom>
            <a:noFill/>
          </p:spPr>
        </p:pic>
        <p:sp>
          <p:nvSpPr>
            <p:cNvPr id="5" name="slide34_shape1"/>
            <p:cNvSpPr>
              <a:spLocks/>
            </p:cNvSpPr>
            <p:nvPr/>
          </p:nvSpPr>
          <p:spPr>
            <a:xfrm>
              <a:off x="1546225" y="3219450"/>
              <a:ext cx="950595" cy="184785"/>
            </a:xfrm>
            <a:prstGeom prst="roundRect">
              <a:avLst/>
            </a:prstGeom>
            <a:solidFill>
              <a:srgbClr val="FF0000">
                <a:alpha val="51810"/>
              </a:srgbClr>
            </a:solidFill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sp>
        <p:nvSpPr>
          <p:cNvPr id="6" name="slide34_shape2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34_shape3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34_shape4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34_shape5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▶EtherChannel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34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85590" y="1235710"/>
            <a:ext cx="3763645" cy="2452370"/>
          </a:xfrm>
          <a:prstGeom prst="rect">
            <a:avLst/>
          </a:prstGeom>
          <a:noFill/>
        </p:spPr>
      </p:pic>
      <p:pic>
        <p:nvPicPr>
          <p:cNvPr id="11" name="slide34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85590" y="4125595"/>
            <a:ext cx="3745230" cy="2289810"/>
          </a:xfrm>
          <a:prstGeom prst="rect">
            <a:avLst/>
          </a:prstGeom>
          <a:noFill/>
        </p:spPr>
      </p:pic>
      <p:pic>
        <p:nvPicPr>
          <p:cNvPr id="12" name="slide34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7195" y="1235710"/>
            <a:ext cx="3569970" cy="1770380"/>
          </a:xfrm>
          <a:prstGeom prst="rect">
            <a:avLst/>
          </a:prstGeom>
          <a:noFill/>
        </p:spPr>
      </p:pic>
      <p:pic>
        <p:nvPicPr>
          <p:cNvPr id="13" name="slide34_picture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37195" y="4125595"/>
            <a:ext cx="3634105" cy="1880870"/>
          </a:xfrm>
          <a:prstGeom prst="rect">
            <a:avLst/>
          </a:prstGeom>
          <a:noFill/>
        </p:spPr>
      </p:pic>
      <p:sp>
        <p:nvSpPr>
          <p:cNvPr id="14" name="slide34_shape6"/>
          <p:cNvSpPr>
            <a:spLocks/>
          </p:cNvSpPr>
          <p:nvPr/>
        </p:nvSpPr>
        <p:spPr>
          <a:xfrm>
            <a:off x="4037965" y="93853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 SW1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34_shape7"/>
          <p:cNvSpPr>
            <a:spLocks/>
          </p:cNvSpPr>
          <p:nvPr/>
        </p:nvSpPr>
        <p:spPr>
          <a:xfrm>
            <a:off x="4019550" y="375666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 SW2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34_shape8"/>
          <p:cNvSpPr>
            <a:spLocks/>
          </p:cNvSpPr>
          <p:nvPr/>
        </p:nvSpPr>
        <p:spPr>
          <a:xfrm>
            <a:off x="5076190" y="3241675"/>
            <a:ext cx="601980" cy="20764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4_shape9"/>
          <p:cNvSpPr>
            <a:spLocks/>
          </p:cNvSpPr>
          <p:nvPr/>
        </p:nvSpPr>
        <p:spPr>
          <a:xfrm>
            <a:off x="5008245" y="6005830"/>
            <a:ext cx="601980" cy="2571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34_shape10"/>
          <p:cNvSpPr>
            <a:spLocks/>
          </p:cNvSpPr>
          <p:nvPr/>
        </p:nvSpPr>
        <p:spPr>
          <a:xfrm>
            <a:off x="10121900" y="1793240"/>
            <a:ext cx="937260" cy="2273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9" name="slide34_shape11"/>
          <p:cNvSpPr>
            <a:spLocks/>
          </p:cNvSpPr>
          <p:nvPr/>
        </p:nvSpPr>
        <p:spPr>
          <a:xfrm>
            <a:off x="10121900" y="2778760"/>
            <a:ext cx="937260" cy="2273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slide34_shape12"/>
          <p:cNvSpPr>
            <a:spLocks/>
          </p:cNvSpPr>
          <p:nvPr/>
        </p:nvSpPr>
        <p:spPr>
          <a:xfrm>
            <a:off x="10121900" y="4767580"/>
            <a:ext cx="503555" cy="2273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34_shape13"/>
          <p:cNvSpPr>
            <a:spLocks/>
          </p:cNvSpPr>
          <p:nvPr/>
        </p:nvSpPr>
        <p:spPr>
          <a:xfrm>
            <a:off x="10121900" y="5779135"/>
            <a:ext cx="503555" cy="22733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5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5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5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5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▶IPv4 - IPv6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수동터널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35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4355" y="2829560"/>
            <a:ext cx="3745230" cy="1327785"/>
          </a:xfrm>
          <a:prstGeom prst="rect">
            <a:avLst/>
          </a:prstGeom>
          <a:noFill/>
        </p:spPr>
      </p:pic>
      <p:pic>
        <p:nvPicPr>
          <p:cNvPr id="8" name="slide35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8950" y="1941830"/>
            <a:ext cx="3784600" cy="3309620"/>
          </a:xfrm>
          <a:prstGeom prst="rect">
            <a:avLst/>
          </a:prstGeom>
          <a:noFill/>
        </p:spPr>
      </p:pic>
      <p:pic>
        <p:nvPicPr>
          <p:cNvPr id="9" name="slide35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3585" y="1941830"/>
            <a:ext cx="3409950" cy="3317240"/>
          </a:xfrm>
          <a:prstGeom prst="rect">
            <a:avLst/>
          </a:prstGeom>
          <a:noFill/>
        </p:spPr>
      </p:pic>
      <p:sp>
        <p:nvSpPr>
          <p:cNvPr id="10" name="slide35_shape5"/>
          <p:cNvSpPr>
            <a:spLocks/>
          </p:cNvSpPr>
          <p:nvPr/>
        </p:nvSpPr>
        <p:spPr>
          <a:xfrm>
            <a:off x="8282940" y="158242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 R3 configuration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35_shape6"/>
          <p:cNvSpPr>
            <a:spLocks/>
          </p:cNvSpPr>
          <p:nvPr/>
        </p:nvSpPr>
        <p:spPr>
          <a:xfrm>
            <a:off x="4191635" y="158242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 R1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6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6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6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6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▶IPv4 - IPv6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수동터널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36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09440" y="1450340"/>
            <a:ext cx="3745230" cy="1327785"/>
          </a:xfrm>
          <a:prstGeom prst="rect">
            <a:avLst/>
          </a:prstGeom>
          <a:noFill/>
        </p:spPr>
      </p:pic>
      <p:pic>
        <p:nvPicPr>
          <p:cNvPr id="8" name="slide36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335" y="3495675"/>
            <a:ext cx="7710170" cy="2811780"/>
          </a:xfrm>
          <a:prstGeom prst="rect">
            <a:avLst/>
          </a:prstGeom>
          <a:noFill/>
        </p:spPr>
      </p:pic>
      <p:sp>
        <p:nvSpPr>
          <p:cNvPr id="9" name="slide36_shape5"/>
          <p:cNvSpPr>
            <a:spLocks/>
          </p:cNvSpPr>
          <p:nvPr/>
        </p:nvSpPr>
        <p:spPr>
          <a:xfrm>
            <a:off x="2283460" y="312674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▶R1 -&gt; R3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통신확인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7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7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7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7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▶MHSRP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37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8505" y="1889760"/>
            <a:ext cx="7028180" cy="1595120"/>
          </a:xfrm>
          <a:prstGeom prst="rect">
            <a:avLst/>
          </a:prstGeom>
          <a:noFill/>
        </p:spPr>
      </p:pic>
      <p:pic>
        <p:nvPicPr>
          <p:cNvPr id="8" name="slide37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48505" y="4078605"/>
            <a:ext cx="7046595" cy="1631950"/>
          </a:xfrm>
          <a:prstGeom prst="rect">
            <a:avLst/>
          </a:prstGeom>
          <a:noFill/>
        </p:spPr>
      </p:pic>
      <p:pic>
        <p:nvPicPr>
          <p:cNvPr id="10" name="slide37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540" y="2000250"/>
            <a:ext cx="3154045" cy="3346450"/>
          </a:xfrm>
          <a:prstGeom prst="rect">
            <a:avLst/>
          </a:prstGeom>
          <a:noFill/>
        </p:spPr>
      </p:pic>
      <p:sp>
        <p:nvSpPr>
          <p:cNvPr id="11" name="slide37_shape5"/>
          <p:cNvSpPr>
            <a:spLocks/>
          </p:cNvSpPr>
          <p:nvPr/>
        </p:nvSpPr>
        <p:spPr>
          <a:xfrm>
            <a:off x="904240" y="3779520"/>
            <a:ext cx="909320" cy="80581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37_shape6"/>
          <p:cNvSpPr>
            <a:spLocks/>
          </p:cNvSpPr>
          <p:nvPr/>
        </p:nvSpPr>
        <p:spPr>
          <a:xfrm>
            <a:off x="637540" y="2000250"/>
            <a:ext cx="669925" cy="83375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37_shape7"/>
          <p:cNvSpPr>
            <a:spLocks/>
          </p:cNvSpPr>
          <p:nvPr/>
        </p:nvSpPr>
        <p:spPr>
          <a:xfrm>
            <a:off x="2733675" y="3779520"/>
            <a:ext cx="909320" cy="80581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37_shape8"/>
          <p:cNvSpPr>
            <a:spLocks/>
          </p:cNvSpPr>
          <p:nvPr/>
        </p:nvSpPr>
        <p:spPr>
          <a:xfrm>
            <a:off x="1382321" y="2000250"/>
            <a:ext cx="614680" cy="76009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37_shape9"/>
          <p:cNvSpPr>
            <a:spLocks/>
          </p:cNvSpPr>
          <p:nvPr/>
        </p:nvSpPr>
        <p:spPr>
          <a:xfrm>
            <a:off x="2480384" y="2045847"/>
            <a:ext cx="633095" cy="815340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37_shape10"/>
          <p:cNvSpPr>
            <a:spLocks/>
          </p:cNvSpPr>
          <p:nvPr/>
        </p:nvSpPr>
        <p:spPr>
          <a:xfrm>
            <a:off x="3188335" y="2051050"/>
            <a:ext cx="614680" cy="76898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7_shape4"/>
          <p:cNvSpPr>
            <a:spLocks/>
          </p:cNvSpPr>
          <p:nvPr/>
        </p:nvSpPr>
        <p:spPr>
          <a:xfrm>
            <a:off x="4439920" y="1456055"/>
            <a:ext cx="424497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IOU4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8" name="slide37_shape4"/>
          <p:cNvSpPr>
            <a:spLocks/>
          </p:cNvSpPr>
          <p:nvPr/>
        </p:nvSpPr>
        <p:spPr>
          <a:xfrm>
            <a:off x="4439920" y="3670300"/>
            <a:ext cx="424497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IOU5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8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38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8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8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▶MHSRP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38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1915" y="1793240"/>
            <a:ext cx="4086225" cy="4036695"/>
          </a:xfrm>
          <a:prstGeom prst="rect">
            <a:avLst/>
          </a:prstGeom>
          <a:noFill/>
        </p:spPr>
      </p:pic>
      <p:pic>
        <p:nvPicPr>
          <p:cNvPr id="8" name="slide38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24825" y="1793240"/>
            <a:ext cx="3819525" cy="4034790"/>
          </a:xfrm>
          <a:prstGeom prst="rect">
            <a:avLst/>
          </a:prstGeom>
          <a:noFill/>
        </p:spPr>
      </p:pic>
      <p:pic>
        <p:nvPicPr>
          <p:cNvPr id="9" name="slide38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540" y="2000250"/>
            <a:ext cx="3154045" cy="3346450"/>
          </a:xfrm>
          <a:prstGeom prst="rect">
            <a:avLst/>
          </a:prstGeom>
          <a:noFill/>
        </p:spPr>
      </p:pic>
      <p:sp>
        <p:nvSpPr>
          <p:cNvPr id="10" name="slide38_shape5"/>
          <p:cNvSpPr>
            <a:spLocks/>
          </p:cNvSpPr>
          <p:nvPr/>
        </p:nvSpPr>
        <p:spPr>
          <a:xfrm>
            <a:off x="904240" y="3779520"/>
            <a:ext cx="909320" cy="80581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38_shape6"/>
          <p:cNvSpPr>
            <a:spLocks/>
          </p:cNvSpPr>
          <p:nvPr/>
        </p:nvSpPr>
        <p:spPr>
          <a:xfrm>
            <a:off x="637540" y="2000250"/>
            <a:ext cx="669925" cy="833755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38_shape7"/>
          <p:cNvSpPr>
            <a:spLocks/>
          </p:cNvSpPr>
          <p:nvPr/>
        </p:nvSpPr>
        <p:spPr>
          <a:xfrm>
            <a:off x="2733675" y="3779520"/>
            <a:ext cx="909320" cy="80581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38_shape8"/>
          <p:cNvSpPr>
            <a:spLocks/>
          </p:cNvSpPr>
          <p:nvPr/>
        </p:nvSpPr>
        <p:spPr>
          <a:xfrm>
            <a:off x="1407795" y="2030275"/>
            <a:ext cx="614680" cy="76009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38_shape9"/>
          <p:cNvSpPr>
            <a:spLocks/>
          </p:cNvSpPr>
          <p:nvPr/>
        </p:nvSpPr>
        <p:spPr>
          <a:xfrm>
            <a:off x="2481897" y="2035175"/>
            <a:ext cx="633095" cy="815340"/>
          </a:xfrm>
          <a:prstGeom prst="roundRect">
            <a:avLst/>
          </a:prstGeom>
          <a:solidFill>
            <a:srgbClr val="ED7D31">
              <a:lumMod val="60000"/>
              <a:lumOff val="4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38_shape10"/>
          <p:cNvSpPr>
            <a:spLocks/>
          </p:cNvSpPr>
          <p:nvPr/>
        </p:nvSpPr>
        <p:spPr>
          <a:xfrm>
            <a:off x="3145948" y="2000250"/>
            <a:ext cx="614680" cy="76898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38_shape11"/>
          <p:cNvSpPr>
            <a:spLocks/>
          </p:cNvSpPr>
          <p:nvPr/>
        </p:nvSpPr>
        <p:spPr>
          <a:xfrm>
            <a:off x="3891915" y="143129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※IOU4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8_shape12"/>
          <p:cNvSpPr>
            <a:spLocks/>
          </p:cNvSpPr>
          <p:nvPr/>
        </p:nvSpPr>
        <p:spPr>
          <a:xfrm>
            <a:off x="8124825" y="143129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※IOU5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9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3705" y="1760855"/>
            <a:ext cx="3542030" cy="3807460"/>
          </a:xfrm>
          <a:prstGeom prst="rect">
            <a:avLst/>
          </a:prstGeom>
          <a:noFill/>
        </p:spPr>
      </p:pic>
      <p:sp>
        <p:nvSpPr>
          <p:cNvPr id="4" name="slide39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39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39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39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▶MHSRP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39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1945" y="1419860"/>
            <a:ext cx="7442835" cy="821055"/>
          </a:xfrm>
          <a:prstGeom prst="rect">
            <a:avLst/>
          </a:prstGeom>
          <a:noFill/>
        </p:spPr>
      </p:pic>
      <p:pic>
        <p:nvPicPr>
          <p:cNvPr id="9" name="slide39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1945" y="2757805"/>
            <a:ext cx="7415530" cy="1623060"/>
          </a:xfrm>
          <a:prstGeom prst="rect">
            <a:avLst/>
          </a:prstGeom>
          <a:noFill/>
        </p:spPr>
      </p:pic>
      <p:pic>
        <p:nvPicPr>
          <p:cNvPr id="10" name="slide39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39075" y="4917440"/>
            <a:ext cx="3911600" cy="1576070"/>
          </a:xfrm>
          <a:prstGeom prst="rect">
            <a:avLst/>
          </a:prstGeom>
          <a:noFill/>
        </p:spPr>
      </p:pic>
      <p:sp>
        <p:nvSpPr>
          <p:cNvPr id="11" name="slide39_shape5"/>
          <p:cNvSpPr>
            <a:spLocks/>
          </p:cNvSpPr>
          <p:nvPr/>
        </p:nvSpPr>
        <p:spPr>
          <a:xfrm rot="19980000">
            <a:off x="1273810" y="4486275"/>
            <a:ext cx="693420" cy="716280"/>
          </a:xfrm>
          <a:prstGeom prst="mathMultiply">
            <a:avLst/>
          </a:prstGeom>
          <a:solidFill>
            <a:srgbClr val="FF0000">
              <a:alpha val="49847"/>
            </a:srgbClr>
          </a:solidFill>
          <a:ln w="12700" cap="flat" cmpd="sng">
            <a:solidFill>
              <a:schemeClr val="accent1">
                <a:shade val="50000"/>
                <a:alpha val="100000"/>
              </a:scheme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39_shape6"/>
          <p:cNvSpPr>
            <a:spLocks/>
          </p:cNvSpPr>
          <p:nvPr/>
        </p:nvSpPr>
        <p:spPr>
          <a:xfrm>
            <a:off x="2865120" y="3895725"/>
            <a:ext cx="882015" cy="75057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39_shape7"/>
          <p:cNvSpPr>
            <a:spLocks/>
          </p:cNvSpPr>
          <p:nvPr/>
        </p:nvSpPr>
        <p:spPr>
          <a:xfrm>
            <a:off x="472440" y="2017395"/>
            <a:ext cx="678815" cy="74168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4" name="slide39_shape8"/>
          <p:cNvSpPr>
            <a:spLocks/>
          </p:cNvSpPr>
          <p:nvPr/>
        </p:nvSpPr>
        <p:spPr>
          <a:xfrm>
            <a:off x="1262380" y="2017395"/>
            <a:ext cx="586740" cy="74168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slide39_shape9"/>
          <p:cNvSpPr>
            <a:spLocks/>
          </p:cNvSpPr>
          <p:nvPr/>
        </p:nvSpPr>
        <p:spPr>
          <a:xfrm>
            <a:off x="2426335" y="2017395"/>
            <a:ext cx="623570" cy="87058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39_shape10"/>
          <p:cNvSpPr>
            <a:spLocks/>
          </p:cNvSpPr>
          <p:nvPr/>
        </p:nvSpPr>
        <p:spPr>
          <a:xfrm>
            <a:off x="3141980" y="2017395"/>
            <a:ext cx="605155" cy="870585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39_shape11"/>
          <p:cNvSpPr>
            <a:spLocks/>
          </p:cNvSpPr>
          <p:nvPr/>
        </p:nvSpPr>
        <p:spPr>
          <a:xfrm>
            <a:off x="710565" y="3895725"/>
            <a:ext cx="882015" cy="75057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8" name="slide39_picture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75100" y="4917440"/>
            <a:ext cx="3695700" cy="1597025"/>
          </a:xfrm>
          <a:prstGeom prst="rect">
            <a:avLst/>
          </a:prstGeom>
          <a:noFill/>
        </p:spPr>
      </p:pic>
      <p:sp>
        <p:nvSpPr>
          <p:cNvPr id="19" name="slide39_shape12"/>
          <p:cNvSpPr>
            <a:spLocks/>
          </p:cNvSpPr>
          <p:nvPr/>
        </p:nvSpPr>
        <p:spPr>
          <a:xfrm>
            <a:off x="4131945" y="238760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▶IOU5 Standby -&gt; Active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0" name="slide39_shape13"/>
          <p:cNvSpPr>
            <a:spLocks/>
          </p:cNvSpPr>
          <p:nvPr/>
        </p:nvSpPr>
        <p:spPr>
          <a:xfrm>
            <a:off x="4131945" y="111569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▶IOU4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장애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발생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1" name="slide39_shape14"/>
          <p:cNvSpPr>
            <a:spLocks/>
          </p:cNvSpPr>
          <p:nvPr/>
        </p:nvSpPr>
        <p:spPr>
          <a:xfrm>
            <a:off x="3917950" y="455485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▶장애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발생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전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DB -&gt; IOU3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2" name="slide39_shape15"/>
          <p:cNvSpPr>
            <a:spLocks/>
          </p:cNvSpPr>
          <p:nvPr/>
        </p:nvSpPr>
        <p:spPr>
          <a:xfrm>
            <a:off x="7736840" y="456374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▶장애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발생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후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DB -&gt; IOU3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slide39_shape16"/>
          <p:cNvSpPr>
            <a:spLocks/>
          </p:cNvSpPr>
          <p:nvPr/>
        </p:nvSpPr>
        <p:spPr>
          <a:xfrm>
            <a:off x="4255770" y="6094730"/>
            <a:ext cx="1064895" cy="2571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4" name="slide39_shape17"/>
          <p:cNvSpPr>
            <a:spLocks/>
          </p:cNvSpPr>
          <p:nvPr/>
        </p:nvSpPr>
        <p:spPr>
          <a:xfrm>
            <a:off x="8188325" y="6015990"/>
            <a:ext cx="1055370" cy="2571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40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9545" y="1235710"/>
            <a:ext cx="6462395" cy="5487035"/>
          </a:xfrm>
          <a:prstGeom prst="rect">
            <a:avLst/>
          </a:prstGeom>
          <a:noFill/>
        </p:spPr>
      </p:pic>
      <p:sp>
        <p:nvSpPr>
          <p:cNvPr id="4" name="slide40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0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0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0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▶OSPF - RIP redistribution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40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03575" y="4261485"/>
            <a:ext cx="607060" cy="320040"/>
          </a:xfrm>
          <a:prstGeom prst="rect">
            <a:avLst/>
          </a:prstGeom>
          <a:noFill/>
        </p:spPr>
      </p:pic>
      <p:cxnSp>
        <p:nvCxnSpPr>
          <p:cNvPr id="9" name="slide40_shape5"/>
          <p:cNvCxnSpPr/>
          <p:nvPr/>
        </p:nvCxnSpPr>
        <p:spPr>
          <a:xfrm flipV="1">
            <a:off x="450850" y="1235710"/>
            <a:ext cx="6927850" cy="544639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40_shape6"/>
          <p:cNvSpPr>
            <a:spLocks/>
          </p:cNvSpPr>
          <p:nvPr/>
        </p:nvSpPr>
        <p:spPr>
          <a:xfrm rot="10800000">
            <a:off x="598805" y="1369695"/>
            <a:ext cx="6852920" cy="5293995"/>
          </a:xfrm>
          <a:custGeom>
            <a:avLst/>
            <a:gdLst>
              <a:gd name="TX0" fmla="*/ 0 w 5782440"/>
              <a:gd name="TY0" fmla="*/ 55334 h 4804866"/>
              <a:gd name="TX1" fmla="*/ 5348986 w 5782440"/>
              <a:gd name="TY1" fmla="*/ 9222 h 4804866"/>
              <a:gd name="TX2" fmla="*/ 5782439 w 5782440"/>
              <a:gd name="TY2" fmla="*/ 0 h 4804866"/>
              <a:gd name="TX3" fmla="*/ 55334 w 5782440"/>
              <a:gd name="TY3" fmla="*/ 4804865 h 48048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82440" h="4804866">
                <a:moveTo>
                  <a:pt x="0" y="55334"/>
                </a:moveTo>
                <a:lnTo>
                  <a:pt x="5348986" y="9222"/>
                </a:lnTo>
                <a:lnTo>
                  <a:pt x="5782439" y="0"/>
                </a:lnTo>
                <a:lnTo>
                  <a:pt x="55334" y="4804865"/>
                </a:lnTo>
                <a:close/>
              </a:path>
            </a:pathLst>
          </a:custGeom>
          <a:solidFill>
            <a:srgbClr val="5B9BD5">
              <a:lumMod val="40000"/>
              <a:lumOff val="60000"/>
              <a:alpha val="35717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40_shape7"/>
          <p:cNvSpPr>
            <a:spLocks/>
          </p:cNvSpPr>
          <p:nvPr/>
        </p:nvSpPr>
        <p:spPr>
          <a:xfrm>
            <a:off x="342265" y="1235710"/>
            <a:ext cx="6936105" cy="5478145"/>
          </a:xfrm>
          <a:custGeom>
            <a:avLst/>
            <a:gdLst>
              <a:gd name="TX0" fmla="*/ 0 w 5782440"/>
              <a:gd name="TY0" fmla="*/ 55334 h 4804866"/>
              <a:gd name="TX1" fmla="*/ 5348986 w 5782440"/>
              <a:gd name="TY1" fmla="*/ 9222 h 4804866"/>
              <a:gd name="TX2" fmla="*/ 5782439 w 5782440"/>
              <a:gd name="TY2" fmla="*/ 0 h 4804866"/>
              <a:gd name="TX3" fmla="*/ 55334 w 5782440"/>
              <a:gd name="TY3" fmla="*/ 4804865 h 480486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82440" h="4804866">
                <a:moveTo>
                  <a:pt x="0" y="55334"/>
                </a:moveTo>
                <a:lnTo>
                  <a:pt x="5348986" y="9222"/>
                </a:lnTo>
                <a:lnTo>
                  <a:pt x="5782439" y="0"/>
                </a:lnTo>
                <a:lnTo>
                  <a:pt x="55334" y="480486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717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40_shape8"/>
          <p:cNvSpPr>
            <a:spLocks/>
          </p:cNvSpPr>
          <p:nvPr/>
        </p:nvSpPr>
        <p:spPr>
          <a:xfrm>
            <a:off x="440690" y="1434465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OSPF </a:t>
            </a:r>
            <a:r>
              <a:rPr lang="ko-KR" altLang="ko-KR" sz="18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영역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40_shape9"/>
          <p:cNvSpPr>
            <a:spLocks/>
          </p:cNvSpPr>
          <p:nvPr/>
        </p:nvSpPr>
        <p:spPr>
          <a:xfrm>
            <a:off x="1370330" y="6276340"/>
            <a:ext cx="3810635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RIP </a:t>
            </a:r>
            <a:r>
              <a:rPr lang="ko-KR" altLang="ko-KR" sz="1800" b="1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영역</a:t>
            </a:r>
            <a:endParaRPr lang="ko-KR" altLang="en-US" sz="1800" b="1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4" name="slide40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25105" y="2430780"/>
            <a:ext cx="3772535" cy="2757805"/>
          </a:xfrm>
          <a:prstGeom prst="rect">
            <a:avLst/>
          </a:prstGeom>
          <a:noFill/>
        </p:spPr>
      </p:pic>
      <p:sp>
        <p:nvSpPr>
          <p:cNvPr id="15" name="slide40_shape10"/>
          <p:cNvSpPr>
            <a:spLocks/>
          </p:cNvSpPr>
          <p:nvPr/>
        </p:nvSpPr>
        <p:spPr>
          <a:xfrm>
            <a:off x="7700010" y="207073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▶R8 OSPF - RIP redistribution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40_shape11"/>
          <p:cNvSpPr>
            <a:spLocks/>
          </p:cNvSpPr>
          <p:nvPr/>
        </p:nvSpPr>
        <p:spPr>
          <a:xfrm>
            <a:off x="7908290" y="4448810"/>
            <a:ext cx="3026410" cy="25717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40_shape12"/>
          <p:cNvSpPr>
            <a:spLocks/>
          </p:cNvSpPr>
          <p:nvPr/>
        </p:nvSpPr>
        <p:spPr>
          <a:xfrm>
            <a:off x="7929245" y="3089275"/>
            <a:ext cx="2563495" cy="236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1035" y="1380490"/>
            <a:ext cx="4402455" cy="3171190"/>
          </a:xfrm>
          <a:prstGeom prst="rect">
            <a:avLst/>
          </a:prstGeom>
        </p:spPr>
      </p:pic>
      <p:pic>
        <p:nvPicPr>
          <p:cNvPr id="4" name="slide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" y="1052830"/>
            <a:ext cx="5118735" cy="3825875"/>
          </a:xfrm>
          <a:prstGeom prst="rect">
            <a:avLst/>
          </a:prstGeom>
        </p:spPr>
      </p:pic>
      <p:sp>
        <p:nvSpPr>
          <p:cNvPr id="5" name="slide6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6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7" name="slide6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6_shape4"/>
          <p:cNvSpPr/>
          <p:nvPr/>
        </p:nvSpPr>
        <p:spPr>
          <a:xfrm>
            <a:off x="304800" y="874395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▶Frame-Relay</a:t>
            </a:r>
          </a:p>
        </p:txBody>
      </p:sp>
      <p:sp>
        <p:nvSpPr>
          <p:cNvPr id="9" name="slide6_shape5"/>
          <p:cNvSpPr/>
          <p:nvPr/>
        </p:nvSpPr>
        <p:spPr>
          <a:xfrm>
            <a:off x="3824605" y="1515110"/>
            <a:ext cx="1126490" cy="43497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한국</a:t>
            </a:r>
            <a:r>
              <a:rPr lang="en-US" altLang="ko-KR" sz="12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캠퍼스</a:t>
            </a:r>
          </a:p>
        </p:txBody>
      </p:sp>
      <p:sp>
        <p:nvSpPr>
          <p:cNvPr id="10" name="slide6_shape6"/>
          <p:cNvSpPr/>
          <p:nvPr/>
        </p:nvSpPr>
        <p:spPr>
          <a:xfrm>
            <a:off x="4578350" y="4131310"/>
            <a:ext cx="1126490" cy="46291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2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센터</a:t>
            </a:r>
          </a:p>
        </p:txBody>
      </p:sp>
      <p:sp>
        <p:nvSpPr>
          <p:cNvPr id="11" name="slide6_shape7"/>
          <p:cNvSpPr/>
          <p:nvPr/>
        </p:nvSpPr>
        <p:spPr>
          <a:xfrm>
            <a:off x="586740" y="1656715"/>
            <a:ext cx="1126490" cy="42608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일본</a:t>
            </a:r>
            <a:r>
              <a:rPr lang="en-US" altLang="ko-KR" sz="12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캠퍼스</a:t>
            </a:r>
          </a:p>
        </p:txBody>
      </p:sp>
      <p:sp>
        <p:nvSpPr>
          <p:cNvPr id="12" name="slide6_shape8"/>
          <p:cNvSpPr/>
          <p:nvPr/>
        </p:nvSpPr>
        <p:spPr>
          <a:xfrm>
            <a:off x="9986010" y="3055620"/>
            <a:ext cx="1061720" cy="50355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미국</a:t>
            </a:r>
            <a:r>
              <a:rPr lang="en-US" altLang="ko-KR" sz="1200" kern="1200">
                <a:solidFill>
                  <a:srgbClr val="000000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cs"/>
                <a:cs typeface="+mn-cs"/>
              </a:rPr>
              <a:t>캠퍼스</a:t>
            </a:r>
          </a:p>
        </p:txBody>
      </p:sp>
      <p:grpSp>
        <p:nvGrpSpPr>
          <p:cNvPr id="13" name="slide6_group1"/>
          <p:cNvGrpSpPr>
            <a:grpSpLocks/>
          </p:cNvGrpSpPr>
          <p:nvPr/>
        </p:nvGrpSpPr>
        <p:grpSpPr>
          <a:xfrm>
            <a:off x="450850" y="4593590"/>
            <a:ext cx="11289665" cy="2009775"/>
            <a:chOff x="450850" y="4593590"/>
            <a:chExt cx="11289665" cy="2009775"/>
          </a:xfrm>
        </p:grpSpPr>
        <p:pic>
          <p:nvPicPr>
            <p:cNvPr id="14" name="slide6_picture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50" y="4699635"/>
              <a:ext cx="7147560" cy="1797685"/>
            </a:xfrm>
            <a:prstGeom prst="rect">
              <a:avLst/>
            </a:prstGeom>
          </p:spPr>
        </p:pic>
        <p:sp>
          <p:nvSpPr>
            <p:cNvPr id="15" name="slide6_shape9"/>
            <p:cNvSpPr/>
            <p:nvPr/>
          </p:nvSpPr>
          <p:spPr>
            <a:xfrm>
              <a:off x="450850" y="4898390"/>
              <a:ext cx="1255395" cy="1439545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" name="slide6_picture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76540" y="4696460"/>
              <a:ext cx="3863975" cy="1735455"/>
            </a:xfrm>
            <a:prstGeom prst="rect">
              <a:avLst/>
            </a:prstGeom>
          </p:spPr>
        </p:pic>
        <p:sp>
          <p:nvSpPr>
            <p:cNvPr id="17" name="slide6_shape10"/>
            <p:cNvSpPr/>
            <p:nvPr/>
          </p:nvSpPr>
          <p:spPr>
            <a:xfrm>
              <a:off x="10034905" y="5514340"/>
              <a:ext cx="1255395" cy="70231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slide6_shape11"/>
          <p:cNvSpPr/>
          <p:nvPr/>
        </p:nvSpPr>
        <p:spPr>
          <a:xfrm>
            <a:off x="9921240" y="3863340"/>
            <a:ext cx="1126490" cy="50863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일본</a:t>
            </a:r>
            <a:r>
              <a:rPr lang="en-US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캠퍼스</a:t>
            </a:r>
          </a:p>
        </p:txBody>
      </p:sp>
      <p:sp>
        <p:nvSpPr>
          <p:cNvPr id="19" name="slide6_shape12"/>
          <p:cNvSpPr/>
          <p:nvPr/>
        </p:nvSpPr>
        <p:spPr>
          <a:xfrm>
            <a:off x="575310" y="3517900"/>
            <a:ext cx="1061720" cy="462915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미국</a:t>
            </a:r>
            <a:r>
              <a:rPr lang="en-US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캠퍼스</a:t>
            </a:r>
          </a:p>
        </p:txBody>
      </p:sp>
      <p:sp>
        <p:nvSpPr>
          <p:cNvPr id="20" name="slide6_shape13"/>
          <p:cNvSpPr/>
          <p:nvPr/>
        </p:nvSpPr>
        <p:spPr>
          <a:xfrm>
            <a:off x="10614660" y="2082800"/>
            <a:ext cx="1126490" cy="518160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200">
                <a:solidFill>
                  <a:srgbClr val="000000"/>
                </a:solidFill>
                <a:ea typeface="+mn-cs"/>
              </a:rPr>
              <a:t>데이터</a:t>
            </a:r>
            <a:r>
              <a:rPr lang="en-US" altLang="ko-KR" sz="1200">
                <a:solidFill>
                  <a:srgbClr val="000000"/>
                </a:solidFill>
                <a:latin typeface="+mn-cs"/>
              </a:rPr>
              <a:t> </a:t>
            </a:r>
            <a:r>
              <a:rPr lang="ko-KR" altLang="ko-KR" sz="1200">
                <a:solidFill>
                  <a:srgbClr val="000000"/>
                </a:solidFill>
                <a:ea typeface="+mn-cs"/>
              </a:rPr>
              <a:t>센터</a:t>
            </a:r>
          </a:p>
        </p:txBody>
      </p:sp>
      <p:sp>
        <p:nvSpPr>
          <p:cNvPr id="21" name="slide6_shape14"/>
          <p:cNvSpPr/>
          <p:nvPr/>
        </p:nvSpPr>
        <p:spPr>
          <a:xfrm>
            <a:off x="6908165" y="2444115"/>
            <a:ext cx="1126490" cy="527050"/>
          </a:xfrm>
          <a:prstGeom prst="roundRect">
            <a:avLst/>
          </a:prstGeom>
          <a:solidFill>
            <a:srgbClr val="70AD47">
              <a:alpha val="100000"/>
              <a:lumMod val="60000"/>
              <a:lumOff val="40000"/>
            </a:srgb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한국</a:t>
            </a:r>
            <a:r>
              <a:rPr lang="en-US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2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캠퍼스</a:t>
            </a:r>
          </a:p>
        </p:txBody>
      </p:sp>
      <p:sp>
        <p:nvSpPr>
          <p:cNvPr id="22" name="nppt_15788749487413396"/>
          <p:cNvSpPr/>
          <p:nvPr/>
        </p:nvSpPr>
        <p:spPr>
          <a:xfrm>
            <a:off x="5528310" y="2600960"/>
            <a:ext cx="978535" cy="4845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1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1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1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1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▶OSPF - RIP redistribution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41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2065020"/>
            <a:ext cx="5787390" cy="4166235"/>
          </a:xfrm>
          <a:prstGeom prst="rect">
            <a:avLst/>
          </a:prstGeom>
          <a:noFill/>
        </p:spPr>
      </p:pic>
      <p:pic>
        <p:nvPicPr>
          <p:cNvPr id="8" name="slide41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4800" y="2065020"/>
            <a:ext cx="5534025" cy="4190365"/>
          </a:xfrm>
          <a:prstGeom prst="rect">
            <a:avLst/>
          </a:prstGeom>
          <a:noFill/>
        </p:spPr>
      </p:pic>
      <p:sp>
        <p:nvSpPr>
          <p:cNvPr id="9" name="slide41_shape5"/>
          <p:cNvSpPr>
            <a:spLocks/>
          </p:cNvSpPr>
          <p:nvPr/>
        </p:nvSpPr>
        <p:spPr>
          <a:xfrm>
            <a:off x="309880" y="4174490"/>
            <a:ext cx="2908300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41_shape6"/>
          <p:cNvSpPr>
            <a:spLocks/>
          </p:cNvSpPr>
          <p:nvPr/>
        </p:nvSpPr>
        <p:spPr>
          <a:xfrm>
            <a:off x="6077585" y="4137025"/>
            <a:ext cx="3006725" cy="1485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41_shape7"/>
          <p:cNvSpPr>
            <a:spLocks/>
          </p:cNvSpPr>
          <p:nvPr/>
        </p:nvSpPr>
        <p:spPr>
          <a:xfrm>
            <a:off x="304800" y="170497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※R8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172.16.0.44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는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OSPF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41_shape8"/>
          <p:cNvSpPr>
            <a:spLocks/>
          </p:cNvSpPr>
          <p:nvPr/>
        </p:nvSpPr>
        <p:spPr>
          <a:xfrm>
            <a:off x="6027420" y="170688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※R1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에서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172.16.0.44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RIP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42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6855" y="1581150"/>
            <a:ext cx="5734050" cy="4868545"/>
          </a:xfrm>
          <a:prstGeom prst="rect">
            <a:avLst/>
          </a:prstGeom>
          <a:noFill/>
        </p:spPr>
      </p:pic>
      <p:sp>
        <p:nvSpPr>
          <p:cNvPr id="4" name="slide4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2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2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2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42_shape5"/>
          <p:cNvSpPr>
            <a:spLocks/>
          </p:cNvSpPr>
          <p:nvPr/>
        </p:nvSpPr>
        <p:spPr>
          <a:xfrm>
            <a:off x="2922270" y="4498340"/>
            <a:ext cx="3251835" cy="206883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DMZ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42_shape6"/>
          <p:cNvSpPr>
            <a:spLocks/>
          </p:cNvSpPr>
          <p:nvPr/>
        </p:nvSpPr>
        <p:spPr>
          <a:xfrm>
            <a:off x="2922270" y="1482725"/>
            <a:ext cx="2633980" cy="226250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INSIDE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42_shape7"/>
          <p:cNvSpPr>
            <a:spLocks/>
          </p:cNvSpPr>
          <p:nvPr/>
        </p:nvSpPr>
        <p:spPr>
          <a:xfrm>
            <a:off x="236855" y="3141980"/>
            <a:ext cx="2625090" cy="20688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OUTSIDE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42_shape8"/>
          <p:cNvSpPr>
            <a:spLocks/>
          </p:cNvSpPr>
          <p:nvPr/>
        </p:nvSpPr>
        <p:spPr>
          <a:xfrm>
            <a:off x="6967220" y="1289685"/>
            <a:ext cx="3810635" cy="2435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ZFW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정책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Arial" charset="0"/>
                <a:ea typeface="맑은 고딕" charset="0"/>
                <a:cs typeface="+mn-cs"/>
              </a:rPr>
              <a:t>DMZ -&gt; OUTSIDE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   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DMZ -&gt; INSIDE ping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INSIDE -&gt; DMZ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INSIDE -&gt; OUTSIDE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OUTSIDE -&gt; DMZ ping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OUTSIDE -&gt; INSIDE telnet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endParaRPr lang="ko-KR" altLang="en-US" sz="14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2" name="slide42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98030" y="3429000"/>
            <a:ext cx="3889375" cy="28860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3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3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3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3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3_shape5"/>
          <p:cNvSpPr>
            <a:spLocks/>
          </p:cNvSpPr>
          <p:nvPr/>
        </p:nvSpPr>
        <p:spPr>
          <a:xfrm>
            <a:off x="380365" y="3386455"/>
            <a:ext cx="6176010" cy="481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※access-list에서 정의한 내용을 바탕으로 허용할 트래픽을 클래스  맵으로 지정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43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2595" y="4022090"/>
            <a:ext cx="4445635" cy="2415540"/>
          </a:xfrm>
          <a:prstGeom prst="rect">
            <a:avLst/>
          </a:prstGeom>
          <a:noFill/>
        </p:spPr>
      </p:pic>
      <p:pic>
        <p:nvPicPr>
          <p:cNvPr id="9" name="slide43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14235" y="1588770"/>
            <a:ext cx="4491990" cy="4867910"/>
          </a:xfrm>
          <a:prstGeom prst="rect">
            <a:avLst/>
          </a:prstGeom>
          <a:noFill/>
        </p:spPr>
      </p:pic>
      <p:pic>
        <p:nvPicPr>
          <p:cNvPr id="10" name="slide43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2595" y="1966595"/>
            <a:ext cx="6531610" cy="1217930"/>
          </a:xfrm>
          <a:prstGeom prst="rect">
            <a:avLst/>
          </a:prstGeom>
          <a:noFill/>
        </p:spPr>
      </p:pic>
      <p:sp>
        <p:nvSpPr>
          <p:cNvPr id="11" name="slide43_shape6"/>
          <p:cNvSpPr>
            <a:spLocks/>
          </p:cNvSpPr>
          <p:nvPr/>
        </p:nvSpPr>
        <p:spPr>
          <a:xfrm>
            <a:off x="442595" y="1588770"/>
            <a:ext cx="5782310" cy="301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※ZFW정책을 허용하기 위해 ASAv에 다음과 같이 설정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43_shape7"/>
          <p:cNvSpPr>
            <a:spLocks/>
          </p:cNvSpPr>
          <p:nvPr/>
        </p:nvSpPr>
        <p:spPr>
          <a:xfrm>
            <a:off x="7136765" y="922655"/>
            <a:ext cx="4991735" cy="1040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※폴리시 맵을 만들고 앞서 설정한 클래스 맵을  불러 inspect명령어 적용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4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4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4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4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4_shape5"/>
          <p:cNvSpPr>
            <a:spLocks/>
          </p:cNvSpPr>
          <p:nvPr/>
        </p:nvSpPr>
        <p:spPr>
          <a:xfrm>
            <a:off x="7456170" y="1884680"/>
            <a:ext cx="3811270" cy="626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※zone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할당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44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0225" y="2267585"/>
            <a:ext cx="6668135" cy="3042285"/>
          </a:xfrm>
          <a:prstGeom prst="rect">
            <a:avLst/>
          </a:prstGeom>
          <a:noFill/>
        </p:spPr>
      </p:pic>
      <p:pic>
        <p:nvPicPr>
          <p:cNvPr id="9" name="slide44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6170" y="2267585"/>
            <a:ext cx="4058285" cy="3107055"/>
          </a:xfrm>
          <a:prstGeom prst="rect">
            <a:avLst/>
          </a:prstGeom>
          <a:noFill/>
        </p:spPr>
      </p:pic>
      <p:sp>
        <p:nvSpPr>
          <p:cNvPr id="10" name="slide44_shape6"/>
          <p:cNvSpPr>
            <a:spLocks/>
          </p:cNvSpPr>
          <p:nvPr/>
        </p:nvSpPr>
        <p:spPr>
          <a:xfrm>
            <a:off x="530225" y="1884680"/>
            <a:ext cx="5121910" cy="8928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※zone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생성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및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앞서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설정한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폴리시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맵을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적용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5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5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5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5_shape4"/>
          <p:cNvSpPr>
            <a:spLocks/>
          </p:cNvSpPr>
          <p:nvPr/>
        </p:nvSpPr>
        <p:spPr>
          <a:xfrm>
            <a:off x="304800" y="874395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5_shape5"/>
          <p:cNvSpPr>
            <a:spLocks/>
          </p:cNvSpPr>
          <p:nvPr/>
        </p:nvSpPr>
        <p:spPr>
          <a:xfrm>
            <a:off x="2426335" y="1151890"/>
            <a:ext cx="477964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맑은 고딕" charset="0"/>
                <a:cs typeface="+mn-cs"/>
              </a:rPr>
              <a:t>▶DMZ(R1) -&gt; OUTSIDE(R4)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45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8095" y="1513205"/>
            <a:ext cx="5593080" cy="2722245"/>
          </a:xfrm>
          <a:prstGeom prst="rect">
            <a:avLst/>
          </a:prstGeom>
          <a:noFill/>
        </p:spPr>
      </p:pic>
      <p:sp>
        <p:nvSpPr>
          <p:cNvPr id="9" name="slide45_shape6"/>
          <p:cNvSpPr>
            <a:spLocks/>
          </p:cNvSpPr>
          <p:nvPr/>
        </p:nvSpPr>
        <p:spPr>
          <a:xfrm>
            <a:off x="2426335" y="4293870"/>
            <a:ext cx="6743700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▶DMZ(R1) -&gt; INSIDE(IOU3) ping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, telnet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불가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45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8095" y="4655185"/>
            <a:ext cx="6686550" cy="18256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6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6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6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6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6_shape5"/>
          <p:cNvSpPr>
            <a:spLocks/>
          </p:cNvSpPr>
          <p:nvPr/>
        </p:nvSpPr>
        <p:spPr>
          <a:xfrm>
            <a:off x="2326640" y="1055370"/>
            <a:ext cx="477964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▶INSIDE(IOU3) -&gt; DMZ(R1)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8" name="slide46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335" y="1416050"/>
            <a:ext cx="6668135" cy="2470785"/>
          </a:xfrm>
          <a:prstGeom prst="rect">
            <a:avLst/>
          </a:prstGeom>
          <a:noFill/>
        </p:spPr>
      </p:pic>
      <p:sp>
        <p:nvSpPr>
          <p:cNvPr id="9" name="slide46_shape6"/>
          <p:cNvSpPr>
            <a:spLocks/>
          </p:cNvSpPr>
          <p:nvPr/>
        </p:nvSpPr>
        <p:spPr>
          <a:xfrm>
            <a:off x="2426335" y="4147185"/>
            <a:ext cx="477964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▶INSIDE(IOU3) -&gt; OUTSIDE(R4)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모두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46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3305" y="4577080"/>
            <a:ext cx="4418965" cy="1899285"/>
          </a:xfrm>
          <a:prstGeom prst="rect">
            <a:avLst/>
          </a:prstGeom>
          <a:noFill/>
        </p:spPr>
      </p:pic>
      <p:pic>
        <p:nvPicPr>
          <p:cNvPr id="11" name="slide46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12130" y="4577080"/>
            <a:ext cx="5792470" cy="8813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7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7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7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7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▶ZFW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slide47_shape5"/>
          <p:cNvSpPr>
            <a:spLocks/>
          </p:cNvSpPr>
          <p:nvPr/>
        </p:nvSpPr>
        <p:spPr>
          <a:xfrm>
            <a:off x="2326640" y="1235710"/>
            <a:ext cx="477964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▶OUTSIDE(R4) -&gt; DMZ(R1) ping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47_shape6"/>
          <p:cNvSpPr>
            <a:spLocks/>
          </p:cNvSpPr>
          <p:nvPr/>
        </p:nvSpPr>
        <p:spPr>
          <a:xfrm>
            <a:off x="2326640" y="3603625"/>
            <a:ext cx="5314315" cy="3619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▶OUTSIDE(R4) -&gt; INSIDE(IOU3) telnet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만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허용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  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9" name="slide47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335" y="1576070"/>
            <a:ext cx="6548755" cy="1853565"/>
          </a:xfrm>
          <a:prstGeom prst="rect">
            <a:avLst/>
          </a:prstGeom>
          <a:noFill/>
        </p:spPr>
      </p:pic>
      <p:pic>
        <p:nvPicPr>
          <p:cNvPr id="10" name="slide47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6335" y="3964305"/>
            <a:ext cx="6539230" cy="26276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8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8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8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48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방화벽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이중화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48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790" y="1840230"/>
            <a:ext cx="4746625" cy="2286635"/>
          </a:xfrm>
          <a:prstGeom prst="rect">
            <a:avLst/>
          </a:prstGeom>
          <a:noFill/>
        </p:spPr>
      </p:pic>
      <p:sp>
        <p:nvSpPr>
          <p:cNvPr id="8" name="slide48_shape5"/>
          <p:cNvSpPr>
            <a:spLocks/>
          </p:cNvSpPr>
          <p:nvPr/>
        </p:nvSpPr>
        <p:spPr>
          <a:xfrm>
            <a:off x="2426335" y="2150110"/>
            <a:ext cx="762000" cy="83375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3755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48_shape6"/>
          <p:cNvSpPr>
            <a:spLocks/>
          </p:cNvSpPr>
          <p:nvPr/>
        </p:nvSpPr>
        <p:spPr>
          <a:xfrm>
            <a:off x="2426335" y="3139440"/>
            <a:ext cx="734060" cy="85217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0" name="slide48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49620" y="1235710"/>
            <a:ext cx="5468620" cy="3370580"/>
          </a:xfrm>
          <a:prstGeom prst="rect">
            <a:avLst/>
          </a:prstGeom>
          <a:noFill/>
        </p:spPr>
      </p:pic>
      <p:sp>
        <p:nvSpPr>
          <p:cNvPr id="11" name="slide48_shape7"/>
          <p:cNvSpPr>
            <a:spLocks/>
          </p:cNvSpPr>
          <p:nvPr/>
        </p:nvSpPr>
        <p:spPr>
          <a:xfrm>
            <a:off x="5784215" y="87439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▶Active ASAv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48_shape8"/>
          <p:cNvSpPr>
            <a:spLocks/>
          </p:cNvSpPr>
          <p:nvPr/>
        </p:nvSpPr>
        <p:spPr>
          <a:xfrm>
            <a:off x="8041640" y="2747010"/>
            <a:ext cx="631190" cy="1581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3" name="slide48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4700" y="4696460"/>
            <a:ext cx="4657725" cy="1835150"/>
          </a:xfrm>
          <a:prstGeom prst="rect">
            <a:avLst/>
          </a:prstGeom>
          <a:noFill/>
        </p:spPr>
      </p:pic>
      <p:pic>
        <p:nvPicPr>
          <p:cNvPr id="14" name="slide48_picture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49620" y="4605655"/>
            <a:ext cx="5481955" cy="1207770"/>
          </a:xfrm>
          <a:prstGeom prst="rect">
            <a:avLst/>
          </a:prstGeom>
          <a:noFill/>
        </p:spPr>
      </p:pic>
      <p:sp>
        <p:nvSpPr>
          <p:cNvPr id="15" name="slide48_shape9"/>
          <p:cNvSpPr>
            <a:spLocks/>
          </p:cNvSpPr>
          <p:nvPr/>
        </p:nvSpPr>
        <p:spPr>
          <a:xfrm>
            <a:off x="762000" y="5613400"/>
            <a:ext cx="3390900" cy="1581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slide48_shape9"/>
          <p:cNvSpPr>
            <a:spLocks/>
          </p:cNvSpPr>
          <p:nvPr/>
        </p:nvSpPr>
        <p:spPr>
          <a:xfrm>
            <a:off x="839416" y="5143093"/>
            <a:ext cx="4536504" cy="1581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slide48_shape9"/>
          <p:cNvSpPr>
            <a:spLocks/>
          </p:cNvSpPr>
          <p:nvPr/>
        </p:nvSpPr>
        <p:spPr>
          <a:xfrm>
            <a:off x="839416" y="6309320"/>
            <a:ext cx="4536504" cy="1581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9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9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9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slide49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980" y="1901825"/>
            <a:ext cx="5764530" cy="4111625"/>
          </a:xfrm>
          <a:prstGeom prst="rect">
            <a:avLst/>
          </a:prstGeom>
          <a:noFill/>
        </p:spPr>
      </p:pic>
      <p:pic>
        <p:nvPicPr>
          <p:cNvPr id="7" name="slide49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0195" y="1901825"/>
            <a:ext cx="4787265" cy="1985010"/>
          </a:xfrm>
          <a:prstGeom prst="rect">
            <a:avLst/>
          </a:prstGeom>
          <a:noFill/>
        </p:spPr>
      </p:pic>
      <p:pic>
        <p:nvPicPr>
          <p:cNvPr id="8" name="slide49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0195" y="3886835"/>
            <a:ext cx="4794885" cy="1397000"/>
          </a:xfrm>
          <a:prstGeom prst="rect">
            <a:avLst/>
          </a:prstGeom>
          <a:noFill/>
        </p:spPr>
      </p:pic>
      <p:sp>
        <p:nvSpPr>
          <p:cNvPr id="9" name="slide49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방화벽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이중화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Active/Standby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49_shape5"/>
          <p:cNvSpPr>
            <a:spLocks/>
          </p:cNvSpPr>
          <p:nvPr/>
        </p:nvSpPr>
        <p:spPr>
          <a:xfrm>
            <a:off x="3142615" y="3736975"/>
            <a:ext cx="1143635" cy="24701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slide49_shape6"/>
          <p:cNvSpPr>
            <a:spLocks/>
          </p:cNvSpPr>
          <p:nvPr/>
        </p:nvSpPr>
        <p:spPr>
          <a:xfrm>
            <a:off x="459105" y="153987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▶Standby ASAv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0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50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50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6" name="slide50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790" y="2410460"/>
            <a:ext cx="4510405" cy="2172335"/>
          </a:xfrm>
          <a:prstGeom prst="rect">
            <a:avLst/>
          </a:prstGeom>
          <a:noFill/>
        </p:spPr>
      </p:pic>
      <p:sp>
        <p:nvSpPr>
          <p:cNvPr id="7" name="slide50_shape4"/>
          <p:cNvSpPr>
            <a:spLocks/>
          </p:cNvSpPr>
          <p:nvPr/>
        </p:nvSpPr>
        <p:spPr>
          <a:xfrm>
            <a:off x="2267585" y="3730625"/>
            <a:ext cx="734060" cy="852170"/>
          </a:xfrm>
          <a:prstGeom prst="roundRect">
            <a:avLst/>
          </a:prstGeom>
          <a:solidFill>
            <a:srgbClr val="5B9BD5">
              <a:lumMod val="40000"/>
              <a:lumOff val="60000"/>
              <a:alpha val="33755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slide50_shape5"/>
          <p:cNvSpPr>
            <a:spLocks/>
          </p:cNvSpPr>
          <p:nvPr/>
        </p:nvSpPr>
        <p:spPr>
          <a:xfrm>
            <a:off x="2177415" y="2725420"/>
            <a:ext cx="915035" cy="915035"/>
          </a:xfrm>
          <a:prstGeom prst="noSmoking">
            <a:avLst/>
          </a:prstGeom>
          <a:solidFill>
            <a:srgbClr val="FF0000">
              <a:alpha val="53772"/>
            </a:srgb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slide50_shape6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방화벽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이중화</a:t>
            </a: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Active/Standby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10" name="slide50_group1"/>
          <p:cNvGrpSpPr/>
          <p:nvPr/>
        </p:nvGrpSpPr>
        <p:grpSpPr>
          <a:xfrm>
            <a:off x="5468620" y="1804670"/>
            <a:ext cx="6042660" cy="3853180"/>
            <a:chOff x="5468620" y="1804670"/>
            <a:chExt cx="6042660" cy="3853180"/>
          </a:xfrm>
        </p:grpSpPr>
        <p:pic>
          <p:nvPicPr>
            <p:cNvPr id="11" name="slide50_picture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468620" y="1804670"/>
              <a:ext cx="6042660" cy="3853180"/>
            </a:xfrm>
            <a:prstGeom prst="rect">
              <a:avLst/>
            </a:prstGeom>
            <a:noFill/>
          </p:spPr>
        </p:pic>
        <p:sp>
          <p:nvSpPr>
            <p:cNvPr id="12" name="slide50_shape7"/>
            <p:cNvSpPr>
              <a:spLocks/>
            </p:cNvSpPr>
            <p:nvPr/>
          </p:nvSpPr>
          <p:spPr>
            <a:xfrm>
              <a:off x="8180705" y="2739390"/>
              <a:ext cx="1262380" cy="18796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3" name="slide50_shape8"/>
            <p:cNvSpPr>
              <a:spLocks/>
            </p:cNvSpPr>
            <p:nvPr/>
          </p:nvSpPr>
          <p:spPr>
            <a:xfrm>
              <a:off x="6102350" y="5391150"/>
              <a:ext cx="1833880" cy="187960"/>
            </a:xfrm>
            <a:prstGeom prst="rect">
              <a:avLst/>
            </a:prstGeom>
            <a:noFill/>
            <a:ln w="254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vert="horz" wrap="square" lIns="90170" tIns="46990" rIns="90170" bIns="46990" numCol="1" anchor="ctr">
              <a:no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cxnSp>
        <p:nvCxnSpPr>
          <p:cNvPr id="14" name="slide50_shape9"/>
          <p:cNvCxnSpPr/>
          <p:nvPr/>
        </p:nvCxnSpPr>
        <p:spPr>
          <a:xfrm flipH="1">
            <a:off x="7113905" y="2921000"/>
            <a:ext cx="1845945" cy="2472055"/>
          </a:xfrm>
          <a:prstGeom prst="straightConnector1">
            <a:avLst/>
          </a:prstGeom>
          <a:ln w="34290" cap="flat" cmpd="sng">
            <a:solidFill>
              <a:srgbClr val="FF0000">
                <a:alpha val="100000"/>
              </a:srgbClr>
            </a:solidFill>
            <a:prstDash val="solid"/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50_shape10"/>
          <p:cNvSpPr>
            <a:spLocks/>
          </p:cNvSpPr>
          <p:nvPr/>
        </p:nvSpPr>
        <p:spPr>
          <a:xfrm>
            <a:off x="5343525" y="1444625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▶Standby -&gt; Active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7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7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7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▶BGP Topology</a:t>
            </a:r>
          </a:p>
        </p:txBody>
      </p:sp>
      <p:pic>
        <p:nvPicPr>
          <p:cNvPr id="7" name="slide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7945" y="1366520"/>
            <a:ext cx="6492875" cy="5021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1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51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51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51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동적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트와이스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51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850" y="1734820"/>
            <a:ext cx="4565650" cy="2275205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60695" y="1971040"/>
          <a:ext cx="6217920" cy="203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800" kern="1200">
                          <a:latin typeface="맑은 고딕" charset="0"/>
                          <a:ea typeface="맑은 고딕" charset="0"/>
                        </a:rPr>
                        <a:t>사설</a:t>
                      </a:r>
                      <a:r>
                        <a:rPr lang="en-US" altLang="ko-KR" sz="1800" kern="1200">
                          <a:latin typeface="맑은 고딕" charset="0"/>
                          <a:ea typeface="맑은 고딕" charset="0"/>
                        </a:rPr>
                        <a:t> IP</a:t>
                      </a:r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800" kern="1200">
                          <a:latin typeface="맑은 고딕" charset="0"/>
                          <a:ea typeface="맑은 고딕" charset="0"/>
                        </a:rPr>
                        <a:t>공인</a:t>
                      </a:r>
                      <a:r>
                        <a:rPr lang="en-US" altLang="ko-KR" sz="1800" kern="1200">
                          <a:latin typeface="맑은 고딕" charset="0"/>
                          <a:ea typeface="맑은 고딕" charset="0"/>
                        </a:rPr>
                        <a:t> IP</a:t>
                      </a:r>
                      <a:endParaRPr lang="ko-KR" altLang="en-US" sz="18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400" b="0" kern="1200">
                          <a:latin typeface="맑은 고딕" charset="0"/>
                          <a:ea typeface="맑은 고딕" charset="0"/>
                          <a:cs typeface="+mn-cs"/>
                        </a:rPr>
                        <a:t>정적</a:t>
                      </a:r>
                      <a:r>
                        <a:rPr lang="en-US" altLang="ko-KR" sz="1400" b="0" kern="1200">
                          <a:latin typeface="맑은 고딕" charset="0"/>
                          <a:ea typeface="맑은 고딕" charset="0"/>
                          <a:cs typeface="+mn-cs"/>
                        </a:rPr>
                        <a:t> object NAT</a:t>
                      </a:r>
                      <a:endParaRPr lang="ko-KR" altLang="en-US" sz="1400" b="0" kern="1200"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DB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172.16.1.1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192.168.3.90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FILE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172.16.1.2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192.168.3.94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BackUp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172.16.1.9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</a:rPr>
                        <a:t>192.168.3.95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400" kern="1200">
                          <a:latin typeface="맑은 고딕" charset="0"/>
                          <a:ea typeface="맑은 고딕" charset="0"/>
                        </a:rPr>
                        <a:t>동적</a:t>
                      </a: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 twice NAT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맑은 고딕" charset="0"/>
                          <a:ea typeface="맑은 고딕" charset="0"/>
                          <a:cs typeface="+mn-cs"/>
                        </a:rPr>
                        <a:t>DMZ zone</a:t>
                      </a:r>
                      <a:endParaRPr lang="ko-KR" altLang="en-US" sz="1400" kern="1200"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>
                        <a:latin typeface="맑은 고딕" charset="0"/>
                        <a:ea typeface="Arial" charset="0"/>
                        <a:cs typeface="+mn-cs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172.16.0.0/28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tc>
                  <a:txBody>
                    <a:bodyPr/>
                    <a:lstStyle/>
                    <a:p>
                      <a:pPr marL="0" indent="0" algn="l" defTabSz="91440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>
                          <a:latin typeface="Arial" charset="0"/>
                          <a:ea typeface="맑은 고딕" charset="0"/>
                        </a:rPr>
                        <a:t>192.168.3.127/36</a:t>
                      </a:r>
                      <a:endParaRPr lang="ko-KR" altLang="en-US" sz="1400" kern="1200">
                        <a:latin typeface="Arial" charset="0"/>
                        <a:ea typeface="맑은 고딕" charset="0"/>
                      </a:endParaRPr>
                    </a:p>
                  </a:txBody>
                  <a:tcPr marL="89535" marR="89535" marT="46355" marB="4635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slide51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1545" y="4560570"/>
            <a:ext cx="3972560" cy="1877695"/>
          </a:xfrm>
          <a:prstGeom prst="rect">
            <a:avLst/>
          </a:prstGeom>
          <a:noFill/>
        </p:spPr>
      </p:pic>
      <p:pic>
        <p:nvPicPr>
          <p:cNvPr id="10" name="slide51_picture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12765" y="4560570"/>
            <a:ext cx="4554220" cy="1411605"/>
          </a:xfrm>
          <a:prstGeom prst="rect">
            <a:avLst/>
          </a:prstGeom>
          <a:noFill/>
        </p:spPr>
      </p:pic>
      <p:sp>
        <p:nvSpPr>
          <p:cNvPr id="11" name="slide51_shape5"/>
          <p:cNvSpPr>
            <a:spLocks/>
          </p:cNvSpPr>
          <p:nvPr/>
        </p:nvSpPr>
        <p:spPr>
          <a:xfrm>
            <a:off x="5487670" y="420116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▶NAT configuration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2" name="slide51_shape6"/>
          <p:cNvSpPr>
            <a:spLocks/>
          </p:cNvSpPr>
          <p:nvPr/>
        </p:nvSpPr>
        <p:spPr>
          <a:xfrm>
            <a:off x="833120" y="419989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▶Object configuration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3" name="slide51_shape7"/>
          <p:cNvSpPr>
            <a:spLocks/>
          </p:cNvSpPr>
          <p:nvPr/>
        </p:nvSpPr>
        <p:spPr>
          <a:xfrm>
            <a:off x="2099310" y="1911985"/>
            <a:ext cx="1134110" cy="2159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1810"/>
            </a:schemeClr>
          </a:solidFill>
        </p:spPr>
        <p:txBody>
          <a:bodyPr vert="horz" wrap="square" lIns="90170" tIns="46990" rIns="90170" bIns="4699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5974715"/>
            <a:ext cx="5129530" cy="286385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5608320" y="5974715"/>
            <a:ext cx="5129530" cy="286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2_shape1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52_shape2"/>
          <p:cNvSpPr>
            <a:spLocks/>
          </p:cNvSpPr>
          <p:nvPr/>
        </p:nvSpPr>
        <p:spPr>
          <a:xfrm>
            <a:off x="304800" y="165100"/>
            <a:ext cx="4858385" cy="7023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Korea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52_shape3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rgbClr val="FFFFFF">
                <a:lumMod val="75000"/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slide52_shape4"/>
          <p:cNvSpPr>
            <a:spLocks/>
          </p:cNvSpPr>
          <p:nvPr/>
        </p:nvSpPr>
        <p:spPr>
          <a:xfrm>
            <a:off x="304800" y="875030"/>
            <a:ext cx="4244340" cy="36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동적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,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정적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트와이스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 NAT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7" name="slide52_picture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3015" y="1781175"/>
            <a:ext cx="7126605" cy="2365375"/>
          </a:xfrm>
          <a:prstGeom prst="rect">
            <a:avLst/>
          </a:prstGeom>
          <a:noFill/>
        </p:spPr>
      </p:pic>
      <p:pic>
        <p:nvPicPr>
          <p:cNvPr id="8" name="slide52_picture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33015" y="4639310"/>
            <a:ext cx="5983605" cy="1902460"/>
          </a:xfrm>
          <a:prstGeom prst="rect">
            <a:avLst/>
          </a:prstGeom>
          <a:noFill/>
        </p:spPr>
      </p:pic>
      <p:sp>
        <p:nvSpPr>
          <p:cNvPr id="9" name="slide52_shape5"/>
          <p:cNvSpPr>
            <a:spLocks/>
          </p:cNvSpPr>
          <p:nvPr/>
        </p:nvSpPr>
        <p:spPr>
          <a:xfrm>
            <a:off x="2416810" y="1421130"/>
            <a:ext cx="3811270" cy="3606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▶사설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IP -&gt;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공인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IP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변환정보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slide52_shape6"/>
          <p:cNvSpPr>
            <a:spLocks/>
          </p:cNvSpPr>
          <p:nvPr/>
        </p:nvSpPr>
        <p:spPr>
          <a:xfrm>
            <a:off x="2417445" y="4287520"/>
            <a:ext cx="3811270" cy="626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6990" rIns="90170" bIns="46990" numCol="1" anchor="t">
            <a:no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▶NAT </a:t>
            </a:r>
            <a:r>
              <a:rPr lang="ko-KR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정보</a:t>
            </a:r>
            <a: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/>
            </a:r>
            <a:br>
              <a:rPr lang="en-US" altLang="ko-KR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</a:b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3939540" y="3757295"/>
            <a:ext cx="3204845" cy="243840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5334000" y="4926965"/>
            <a:ext cx="675640" cy="19113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slide4_shape2"/>
          <p:cNvSpPr>
            <a:spLocks/>
          </p:cNvSpPr>
          <p:nvPr/>
        </p:nvSpPr>
        <p:spPr>
          <a:xfrm>
            <a:off x="169545" y="16954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slide4_shape3"/>
          <p:cNvSpPr>
            <a:spLocks/>
          </p:cNvSpPr>
          <p:nvPr/>
        </p:nvSpPr>
        <p:spPr>
          <a:xfrm>
            <a:off x="304800" y="169545"/>
            <a:ext cx="4858385" cy="8934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2</a:t>
            </a:r>
            <a:r>
              <a:rPr lang="ko-KR" altLang="ko-KR" sz="32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조</a:t>
            </a:r>
            <a:endParaRPr lang="ko-KR" altLang="en-US" sz="3200" b="1">
              <a:solidFill>
                <a:schemeClr val="tx1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grpSp>
        <p:nvGrpSpPr>
          <p:cNvPr id="6" name="slide4_group1"/>
          <p:cNvGrpSpPr/>
          <p:nvPr/>
        </p:nvGrpSpPr>
        <p:grpSpPr>
          <a:xfrm>
            <a:off x="3923030" y="2007235"/>
            <a:ext cx="4345940" cy="3296920"/>
            <a:chOff x="3923030" y="2007235"/>
            <a:chExt cx="4345940" cy="3296920"/>
          </a:xfrm>
        </p:grpSpPr>
        <p:cxnSp>
          <p:nvCxnSpPr>
            <p:cNvPr id="7" name="slide4_shape4"/>
            <p:cNvCxnSpPr/>
            <p:nvPr/>
          </p:nvCxnSpPr>
          <p:spPr>
            <a:xfrm>
              <a:off x="4973955" y="2007235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lide4_shape5"/>
            <p:cNvCxnSpPr/>
            <p:nvPr/>
          </p:nvCxnSpPr>
          <p:spPr>
            <a:xfrm>
              <a:off x="4973955" y="4979035"/>
              <a:ext cx="2210435" cy="635"/>
            </a:xfrm>
            <a:prstGeom prst="line">
              <a:avLst/>
            </a:prstGeom>
            <a:ln w="9525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lide4_shape6"/>
            <p:cNvSpPr>
              <a:spLocks/>
            </p:cNvSpPr>
            <p:nvPr/>
          </p:nvSpPr>
          <p:spPr>
            <a:xfrm>
              <a:off x="3923030" y="2110105"/>
              <a:ext cx="3945890" cy="10064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  <a:cs typeface="+mn-cs"/>
                </a:rPr>
                <a:t>“</a:t>
              </a:r>
              <a:endParaRPr lang="ko-KR" alt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slide4_shape7"/>
            <p:cNvSpPr>
              <a:spLocks/>
            </p:cNvSpPr>
            <p:nvPr/>
          </p:nvSpPr>
          <p:spPr>
            <a:xfrm>
              <a:off x="4323080" y="4288155"/>
              <a:ext cx="3945890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>
                  <a:ln w="9525" cap="flat" cmpd="sng">
                    <a:solidFill>
                      <a:schemeClr val="tx1">
                        <a:lumMod val="65000"/>
                        <a:lumOff val="35000"/>
                        <a:alpha val="29803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charset="0"/>
                  <a:ea typeface="-윤고딕330" charset="0"/>
                  <a:cs typeface="+mn-cs"/>
                </a:rPr>
                <a:t>”</a:t>
              </a:r>
              <a:endParaRPr lang="ko-KR" altLang="en-US" sz="60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charset="0"/>
                <a:ea typeface="-윤고딕330" charset="0"/>
                <a:cs typeface="+mn-cs"/>
              </a:endParaRPr>
            </a:p>
          </p:txBody>
        </p:sp>
        <p:sp>
          <p:nvSpPr>
            <p:cNvPr id="11" name="slide4_shape8"/>
            <p:cNvSpPr>
              <a:spLocks/>
            </p:cNvSpPr>
            <p:nvPr/>
          </p:nvSpPr>
          <p:spPr>
            <a:xfrm>
              <a:off x="4973955" y="2870835"/>
              <a:ext cx="250571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2" name="slide4_shape9"/>
            <p:cNvSpPr>
              <a:spLocks/>
            </p:cNvSpPr>
            <p:nvPr/>
          </p:nvSpPr>
          <p:spPr>
            <a:xfrm>
              <a:off x="4877435" y="3124835"/>
              <a:ext cx="2399030" cy="8610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200" b="1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>Database</a:t>
              </a:r>
              <a: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  <a:t/>
              </a:r>
              <a:br>
                <a:rPr lang="en-US" altLang="ko-KR" sz="1800">
                  <a:solidFill>
                    <a:schemeClr val="tx1"/>
                  </a:solidFill>
                  <a:latin typeface="맑은 고딕" charset="0"/>
                  <a:ea typeface="맑은 고딕" charset="0"/>
                  <a:cs typeface="+mn-cs"/>
                </a:rPr>
              </a:b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496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 구성도</a:t>
            </a:r>
            <a:endParaRPr lang="ko-KR" altLang="en-US" sz="20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9870" y="829310"/>
            <a:ext cx="6917690" cy="314706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26205" y="4131310"/>
            <a:ext cx="4805045" cy="245364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5701665" y="5922010"/>
            <a:ext cx="2399030" cy="3346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dk1"/>
                </a:solidFill>
                <a:latin typeface="-윤고딕310" charset="0"/>
                <a:ea typeface="-윤고딕310" charset="0"/>
              </a:rPr>
              <a:t>Control files</a:t>
            </a:r>
            <a:endParaRPr lang="ko-KR" altLang="en-US" sz="1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chemeClr val="dk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4194810" y="5920105"/>
            <a:ext cx="2399030" cy="3365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dk1"/>
                </a:solidFill>
                <a:latin typeface="-윤고딕310" charset="0"/>
                <a:ea typeface="-윤고딕310" charset="0"/>
              </a:rPr>
              <a:t>Data files</a:t>
            </a:r>
            <a:endParaRPr lang="ko-KR" altLang="en-US" sz="1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chemeClr val="dk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6755765" y="5782310"/>
            <a:ext cx="2399030" cy="5772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dk1"/>
                </a:solidFill>
                <a:latin typeface="-윤고딕310" charset="0"/>
                <a:ea typeface="-윤고딕310" charset="0"/>
              </a:rPr>
              <a:t>Online rodo</a:t>
            </a:r>
            <a:endParaRPr lang="ko-KR" altLang="en-US" sz="1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chemeClr val="dk1"/>
              </a:solidFill>
              <a:latin typeface="-윤고딕310" charset="0"/>
              <a:ea typeface="-윤고딕310" charset="0"/>
            </a:endParaRPr>
          </a:p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chemeClr val="dk1"/>
                </a:solidFill>
                <a:latin typeface="-윤고딕310" charset="0"/>
                <a:ea typeface="-윤고딕310" charset="0"/>
              </a:rPr>
              <a:t>log files</a:t>
            </a:r>
            <a:endParaRPr lang="ko-KR" altLang="en-US" sz="1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chemeClr val="dk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4507230" y="4747260"/>
            <a:ext cx="1256030" cy="642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rgbClr val="404040"/>
                </a:solidFill>
                <a:latin typeface="-윤고딕310" charset="0"/>
                <a:ea typeface="-윤고딕310" charset="0"/>
              </a:rPr>
              <a:t>7</a:t>
            </a:r>
            <a:endParaRPr lang="ko-KR" altLang="en-US" sz="3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rgbClr val="40404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6104255" y="4756785"/>
            <a:ext cx="1256030" cy="642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rgbClr val="404040"/>
                </a:solidFill>
                <a:latin typeface="-윤고딕310" charset="0"/>
                <a:ea typeface="-윤고딕310" charset="0"/>
              </a:rPr>
              <a:t>3</a:t>
            </a:r>
            <a:endParaRPr lang="ko-KR" altLang="en-US" sz="3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rgbClr val="404040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7721600" y="4756785"/>
            <a:ext cx="1256030" cy="642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>
                <a:ln w="9525" cap="flat" cmpd="sng">
                  <a:solidFill>
                    <a:schemeClr val="tx1">
                      <a:lumMod val="65000"/>
                      <a:lumOff val="35000"/>
                      <a:alpha val="29803"/>
                    </a:schemeClr>
                  </a:solidFill>
                  <a:prstDash val="solid"/>
                </a:ln>
                <a:solidFill>
                  <a:srgbClr val="404040"/>
                </a:solidFill>
                <a:latin typeface="-윤고딕310" charset="0"/>
                <a:ea typeface="-윤고딕310" charset="0"/>
              </a:rPr>
              <a:t>3</a:t>
            </a:r>
            <a:endParaRPr lang="ko-KR" altLang="en-US" sz="3600">
              <a:ln w="9525" cap="flat" cmpd="sng">
                <a:solidFill>
                  <a:schemeClr val="tx1">
                    <a:lumMod val="65000"/>
                    <a:lumOff val="35000"/>
                    <a:alpha val="29803"/>
                  </a:schemeClr>
                </a:solidFill>
                <a:prstDash val="solid"/>
              </a:ln>
              <a:solidFill>
                <a:srgbClr val="404040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584200" y="1033145"/>
            <a:ext cx="239903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▶bash_profile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4535" y="1538605"/>
            <a:ext cx="5291455" cy="44113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" name="도형 6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Database 생성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6236335" y="4292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▶disk 구성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6236335" y="25247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▶리스너구성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48730" y="890905"/>
            <a:ext cx="3580765" cy="16275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6335" y="2858770"/>
            <a:ext cx="5046345" cy="37922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92985" y="965200"/>
            <a:ext cx="7564755" cy="541274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Listener 실행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496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EM 관리 Tool 실행</a:t>
            </a:r>
            <a:endParaRPr lang="ko-KR" altLang="en-US" sz="2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2370" y="1747520"/>
            <a:ext cx="5414010" cy="3239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2130" y="1747520"/>
            <a:ext cx="5372100" cy="32258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TableSpace 구성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45970" y="3630930"/>
            <a:ext cx="3573145" cy="163957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2040255" y="1631950"/>
            <a:ext cx="280987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▶테이블스페이스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생성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45335" y="2038350"/>
            <a:ext cx="7176135" cy="769620"/>
            <a:chOff x="2045335" y="2038350"/>
            <a:chExt cx="7176135" cy="76962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45335" y="2090420"/>
              <a:ext cx="7176135" cy="717550"/>
            </a:xfrm>
            <a:prstGeom prst="rect">
              <a:avLst/>
            </a:prstGeom>
            <a:noFill/>
          </p:spPr>
        </p:pic>
        <p:sp>
          <p:nvSpPr>
            <p:cNvPr id="9" name="도형 8"/>
            <p:cNvSpPr>
              <a:spLocks/>
            </p:cNvSpPr>
            <p:nvPr/>
          </p:nvSpPr>
          <p:spPr>
            <a:xfrm>
              <a:off x="4966970" y="2038350"/>
              <a:ext cx="2809875" cy="3041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latinLnBrk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400">
                  <a:solidFill>
                    <a:srgbClr val="808080"/>
                  </a:solidFill>
                  <a:latin typeface="맑은 고딕" charset="0"/>
                  <a:ea typeface="맑은 고딕" charset="0"/>
                </a:rPr>
                <a:t>01</a:t>
              </a:r>
              <a:endParaRPr lang="ko-KR" altLang="en-US" sz="1400">
                <a:solidFill>
                  <a:srgbClr val="80808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도형 9"/>
          <p:cNvSpPr>
            <a:spLocks/>
          </p:cNvSpPr>
          <p:nvPr/>
        </p:nvSpPr>
        <p:spPr>
          <a:xfrm>
            <a:off x="2040890" y="3154045"/>
            <a:ext cx="360045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▶테이블스페이스 개수 ,유형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2052320" y="5584825"/>
            <a:ext cx="6971030" cy="43116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>
                <a:latin typeface="맑은 고딕" charset="0"/>
                <a:ea typeface="맑은 고딕" charset="0"/>
              </a:rPr>
              <a:t>※테이블스페이스univ01을 /home/oracle/db/oradata/orcl 위 치에 사이즈 100M크기가 </a:t>
            </a:r>
            <a:endParaRPr lang="ko-KR" altLang="en-US" sz="1400" b="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0">
                <a:latin typeface="맑은 고딕" charset="0"/>
                <a:ea typeface="맑은 고딕" charset="0"/>
              </a:rPr>
              <a:t>  가득차면 10M씩  자동 증가하여 최대 500M가 까지 사용가능하게 하였습니다.</a:t>
            </a:r>
            <a:endParaRPr lang="ko-KR" altLang="en-US" sz="140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5956935" y="1012190"/>
            <a:ext cx="156464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다중화 후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-1254125" y="1013460"/>
            <a:ext cx="394652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다중화 전</a:t>
            </a:r>
            <a:r>
              <a:rPr sz="900">
                <a:solidFill>
                  <a:schemeClr val="tx1"/>
                </a:solidFill>
                <a:latin typeface="맑은 고딕" charset="0"/>
                <a:ea typeface="맑은 고딕" charset="0"/>
              </a:rPr>
              <a:t> </a:t>
            </a:r>
            <a:endParaRPr lang="ko-KR" altLang="en-US" sz="9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5895" y="1484630"/>
            <a:ext cx="4686300" cy="132905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0815" y="3724275"/>
            <a:ext cx="6855460" cy="27984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-1259840" y="3201035"/>
            <a:ext cx="394652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다중화 작업</a:t>
            </a:r>
            <a:endParaRPr lang="ko-KR" altLang="en-US" sz="1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Control File 구성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510155" y="4721860"/>
            <a:ext cx="1802765" cy="299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b="1">
                <a:ln w="9525" cap="flat" cmpd="sng">
                  <a:solidFill>
                    <a:schemeClr val="tx1">
                      <a:lumMod val="65000"/>
                      <a:lumOff val="35000"/>
                      <a:alpha val="28627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-윤고딕310" charset="0"/>
                <a:ea typeface="-윤고딕310" charset="0"/>
              </a:rPr>
              <a:t>nomount에서 실행</a:t>
            </a:r>
            <a:endParaRPr lang="ko-KR" altLang="en-US" sz="1400" b="1">
              <a:ln w="9525" cap="flat" cmpd="sng">
                <a:solidFill>
                  <a:schemeClr val="tx1">
                    <a:lumMod val="65000"/>
                    <a:lumOff val="35000"/>
                    <a:alpha val="28627"/>
                  </a:schemeClr>
                </a:solidFill>
                <a:prstDash val="solid"/>
              </a:ln>
              <a:solidFill>
                <a:srgbClr val="FF0000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5275" y="1479550"/>
            <a:ext cx="5778500" cy="1412875"/>
          </a:xfrm>
          <a:prstGeom prst="rect">
            <a:avLst/>
          </a:prstGeom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5290820" y="3741420"/>
            <a:ext cx="6624955" cy="1294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다중화 할 때는 nomount 모드에서 실행하여 오라클에게 미리 해당 경로에 컨트롤파 일이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추가되었다는 것을 알려줘야 합니다.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scope옵션으로 spfile을 하는 이유는 실제로 지금 존재 하지 않으므로 DB가 종료 된 후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변경된 작업을 적용하기 위해서 입니다.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다음으로 실제 그 경로에 가서 기존에 controlfile1을 복사하여 위에서 오라클에 알려준 경로      그대로 controfile3으로 만들어 줍니다.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그렇게 하여 총 3개의 컨트롤 파일이 완성되었습니다.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178425" y="3723640"/>
            <a:ext cx="4572635" cy="18542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2145" y="2037080"/>
            <a:ext cx="6625590" cy="8820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5320" y="4109085"/>
            <a:ext cx="6736715" cy="181864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16315" y="2043430"/>
            <a:ext cx="2517775" cy="11861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03185" y="3925570"/>
            <a:ext cx="3434080" cy="19939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" name="도형 7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RedoLog File 구성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59435" y="14770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▶Redo log Member 추가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559435" y="3458210"/>
            <a:ext cx="487235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▶Redo log의 Group과 Member 경로 및 개수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8046720" y="1477010"/>
            <a:ext cx="359346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▶현재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Redo log File 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</a:t>
            </a:r>
            <a:r>
              <a:rPr sz="1600">
                <a:solidFill>
                  <a:schemeClr val="tx1"/>
                </a:solidFill>
                <a:latin typeface="Arial" charset="0"/>
                <a:ea typeface="맑은 고딕" charset="0"/>
              </a:rPr>
              <a:t> 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조회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69545" y="169545"/>
            <a:ext cx="135255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9_shape2"/>
          <p:cNvSpPr/>
          <p:nvPr/>
        </p:nvSpPr>
        <p:spPr>
          <a:xfrm>
            <a:off x="304800" y="165100"/>
            <a:ext cx="4857750" cy="70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3200" b="1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ISP</a:t>
            </a:r>
          </a:p>
        </p:txBody>
      </p:sp>
      <p:sp>
        <p:nvSpPr>
          <p:cNvPr id="5" name="slide9_shape3"/>
          <p:cNvSpPr/>
          <p:nvPr/>
        </p:nvSpPr>
        <p:spPr>
          <a:xfrm>
            <a:off x="169545" y="169545"/>
            <a:ext cx="11853545" cy="6519545"/>
          </a:xfrm>
          <a:prstGeom prst="rect">
            <a:avLst/>
          </a:prstGeom>
          <a:noFill/>
          <a:ln w="12700" cap="flat">
            <a:solidFill>
              <a:srgbClr val="FFFFFF">
                <a:lumMod val="75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9_shape4"/>
          <p:cNvSpPr/>
          <p:nvPr/>
        </p:nvSpPr>
        <p:spPr>
          <a:xfrm>
            <a:off x="304800" y="875030"/>
            <a:ext cx="3810000" cy="360680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</p:spPr>
        <p:txBody>
          <a:bodyPr lIns="90000" tIns="46800" rIns="90000" bIns="46800" anchor="t"/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▶eBGP</a:t>
            </a:r>
          </a:p>
        </p:txBody>
      </p:sp>
      <p:grpSp>
        <p:nvGrpSpPr>
          <p:cNvPr id="7" name="slide9_group1"/>
          <p:cNvGrpSpPr>
            <a:grpSpLocks/>
          </p:cNvGrpSpPr>
          <p:nvPr/>
        </p:nvGrpSpPr>
        <p:grpSpPr>
          <a:xfrm>
            <a:off x="474980" y="1483360"/>
            <a:ext cx="11242040" cy="4728210"/>
            <a:chOff x="474980" y="1483360"/>
            <a:chExt cx="11242040" cy="4728210"/>
          </a:xfrm>
        </p:grpSpPr>
        <p:pic>
          <p:nvPicPr>
            <p:cNvPr id="8" name="slide9_picture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980" y="1971675"/>
              <a:ext cx="4196080" cy="4239895"/>
            </a:xfrm>
            <a:prstGeom prst="rect">
              <a:avLst/>
            </a:prstGeom>
          </p:spPr>
        </p:pic>
        <p:pic>
          <p:nvPicPr>
            <p:cNvPr id="9" name="slide9_picture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9490" y="1971675"/>
              <a:ext cx="6907530" cy="4019550"/>
            </a:xfrm>
            <a:prstGeom prst="rect">
              <a:avLst/>
            </a:prstGeom>
          </p:spPr>
        </p:pic>
        <p:sp>
          <p:nvSpPr>
            <p:cNvPr id="10" name="slide9_shape5"/>
            <p:cNvSpPr/>
            <p:nvPr/>
          </p:nvSpPr>
          <p:spPr>
            <a:xfrm>
              <a:off x="474980" y="1483360"/>
              <a:ext cx="3810000" cy="360680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R1(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한국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)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의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 </a:t>
              </a:r>
              <a:r>
                <a:rPr lang="en-US" altLang="ko-KR" sz="18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BGP </a:t>
              </a:r>
              <a:r>
                <a:rPr lang="ko-KR" altLang="ko-KR" sz="18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설정</a:t>
              </a:r>
            </a:p>
          </p:txBody>
        </p:sp>
        <p:sp>
          <p:nvSpPr>
            <p:cNvPr id="11" name="slide9_shape6"/>
            <p:cNvSpPr/>
            <p:nvPr/>
          </p:nvSpPr>
          <p:spPr>
            <a:xfrm>
              <a:off x="4809490" y="1483360"/>
              <a:ext cx="3810000" cy="360680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R1(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한국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 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캠퍼스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)</a:t>
              </a:r>
              <a:r>
                <a:rPr lang="ko-KR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의</a:t>
              </a:r>
              <a:r>
                <a:rPr lang="en-US" altLang="ko-KR" sz="1800" kern="1200">
                  <a:solidFill>
                    <a:schemeClr val="tx1"/>
                  </a:solidFill>
                  <a:latin typeface="맑은 고딕"/>
                  <a:ea typeface="맑은 고딕"/>
                  <a:cs typeface="+mn-cs"/>
                </a:rPr>
                <a:t> </a:t>
              </a:r>
              <a:r>
                <a:rPr lang="en-US" altLang="ko-KR" sz="18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BGP </a:t>
              </a:r>
              <a:r>
                <a:rPr lang="ko-KR" altLang="ko-KR" sz="1800" b="0" kern="1200">
                  <a:solidFill>
                    <a:srgbClr val="FF0000"/>
                  </a:solidFill>
                  <a:latin typeface="맑은 고딕"/>
                  <a:ea typeface="맑은 고딕"/>
                  <a:cs typeface="+mn-cs"/>
                </a:rPr>
                <a:t>테이블</a:t>
              </a:r>
            </a:p>
          </p:txBody>
        </p:sp>
        <p:sp>
          <p:nvSpPr>
            <p:cNvPr id="12" name="slide9_shape7"/>
            <p:cNvSpPr/>
            <p:nvPr/>
          </p:nvSpPr>
          <p:spPr>
            <a:xfrm>
              <a:off x="543560" y="3364230"/>
              <a:ext cx="2914015" cy="38735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</p:spPr>
          <p:txBody>
            <a:bodyPr lIns="90000" tIns="46800" rIns="90000" bIns="46800" anchor="ctr"/>
            <a:lstStyle/>
            <a:p>
              <a:pPr marL="0" algn="ctr" defTabSz="914400" latinLnBrk="1">
                <a:lnSpc>
                  <a:spcPct val="100000"/>
                </a:lnSpc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slide9_shape8"/>
            <p:cNvSpPr/>
            <p:nvPr/>
          </p:nvSpPr>
          <p:spPr>
            <a:xfrm>
              <a:off x="3458210" y="3363595"/>
              <a:ext cx="3810000" cy="305435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r>
                <a:rPr lang="en-US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eBGP </a:t>
              </a:r>
              <a:r>
                <a:rPr lang="ko-KR" altLang="ko-KR" sz="1400" b="0" kern="1200">
                  <a:solidFill>
                    <a:srgbClr val="FF0000"/>
                  </a:solidFill>
                  <a:latin typeface="+mn-ea"/>
                  <a:ea typeface="+mn-ea"/>
                  <a:cs typeface="+mn-cs"/>
                </a:rPr>
                <a:t>설정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Datebase 유저  관리 및 보완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1140460" y="1322705"/>
            <a:ext cx="280987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▶유저 profile 생성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148715" y="3121660"/>
            <a:ext cx="280987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▶유저 생성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6810" y="1621155"/>
            <a:ext cx="4411345" cy="135826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3955" y="3446145"/>
            <a:ext cx="2639695" cy="16719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2685" y="5532755"/>
            <a:ext cx="6629400" cy="782955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1137920" y="5108575"/>
            <a:ext cx="280987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▶권한 관리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6096635" y="1324610"/>
            <a:ext cx="6720205" cy="15106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▶profile 생성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※failed_login_attempts 5 : 모든 사용자에게 로그인 실패시 5번 기회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※password_lock_time unlimited : 로그인 실패 횟수 초과 시 unlock 상태로 지정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※password_life_time : 암호가 만료되기 전 사용할 수 있는 기간 30일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※password_reuse_time : 암호를 재사용할 수 있는 기간(일) 지정 30일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※password_grace_time : 암호 만료 후 변경을 위한 유예기간 3일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※password_verify_function : 오라클에서 기본적으로 제공하는 암호복잡성 지정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6035675" y="3178175"/>
            <a:ext cx="5967095" cy="144780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▶univ라는 유저 생성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※univ앞에 c##이 붙는 이유는 12c로 넘어 오면서 무조건 이렇게 해야됩니다. 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※sys계정에서 변경은 가능하나 하지않습니다.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※default로 univ01 테이블 스페이스에 할당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※temp라는 temporary tablespace에 할당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※univ01 테이블스패이스에 30M만큼 할당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>
              <a:latin typeface="맑은 고딕" charset="0"/>
              <a:ea typeface="맑은 고딕" charset="0"/>
            </a:endParaRPr>
          </a:p>
          <a:p>
            <a:pPr marL="0" indent="0" algn="just" defTabSz="9144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※ALLUSER profile을 사용하였습니다. 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스키마 구성 및 관리 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10" y="181610"/>
            <a:ext cx="5817235" cy="65036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5165" y="205105"/>
            <a:ext cx="7379335" cy="32531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60880" y="3448050"/>
            <a:ext cx="9130030" cy="334327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chart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8495" y="201295"/>
            <a:ext cx="10044430" cy="331470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0240" y="3465830"/>
            <a:ext cx="9176385" cy="333565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chart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5950" y="245110"/>
            <a:ext cx="8171180" cy="332740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8810" y="3429000"/>
            <a:ext cx="8241665" cy="332105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" name="도형 5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377190" y="31496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chart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57705" y="1817370"/>
            <a:ext cx="8590915" cy="329692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도형 4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chart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생성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2675" y="1242695"/>
            <a:ext cx="5753735" cy="225806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7675" y="1261745"/>
            <a:ext cx="5668010" cy="279146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05525" y="4600575"/>
            <a:ext cx="3524885" cy="12388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0840" y="4596130"/>
            <a:ext cx="5601335" cy="176276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521335" y="8674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▶학생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096000" y="8293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▶교수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521335" y="41440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▶학과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6096000" y="41440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▶대학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Table 생성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8483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▶강의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4605020" y="84963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▶점수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514350" y="443103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▶수강 신청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1975" y="4838700"/>
            <a:ext cx="7011035" cy="92456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1500" y="1191260"/>
            <a:ext cx="6134735" cy="282003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67885" y="1232535"/>
            <a:ext cx="7096760" cy="12674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VIEW 생성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9626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학생정보 뷰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6895" y="1428750"/>
            <a:ext cx="5229860" cy="146748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3990975"/>
            <a:ext cx="6391910" cy="1248410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40385" y="34963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교수정보 뷰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535430"/>
            <a:ext cx="5572760" cy="14770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5054600"/>
            <a:ext cx="5753735" cy="132461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>
            <a:off x="6096000" y="9626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학생정보 속성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6096000" y="4614545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교수정보 속성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169545" y="169545"/>
            <a:ext cx="11854180" cy="6520180"/>
          </a:xfrm>
          <a:prstGeom prst="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169545" y="186055"/>
            <a:ext cx="135890" cy="7054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377190" y="318770"/>
            <a:ext cx="4858385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VIEW 생성</a:t>
            </a:r>
            <a:endParaRPr lang="ko-KR" altLang="en-US" sz="2000">
              <a:ln w="9525" cap="flat" cmpd="sng">
                <a:solidFill>
                  <a:schemeClr val="tx1">
                    <a:alpha val="49803"/>
                  </a:schemeClr>
                </a:solidFill>
                <a:prstDash val="solid"/>
              </a:ln>
              <a:solidFill>
                <a:schemeClr val="tx1"/>
              </a:solidFill>
              <a:latin typeface="-윤고딕310" charset="0"/>
              <a:ea typeface="-윤고딕310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>
            <a:off x="521335" y="9626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시험점수 뷰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670" y="4424045"/>
            <a:ext cx="5648960" cy="141986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1670" y="1571625"/>
            <a:ext cx="5387340" cy="152463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21335" y="382016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시험점수 속성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6309995" y="890905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수강신청 뷰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6309995" y="3801110"/>
            <a:ext cx="2809240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▶</a:t>
            </a:r>
            <a:r>
              <a:rPr sz="16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수강신청 속성</a:t>
            </a:r>
            <a:endParaRPr lang="ko-KR" altLang="en-US" sz="16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1571625"/>
            <a:ext cx="5864225" cy="176339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9995" y="4424045"/>
            <a:ext cx="5537835" cy="14154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Pages>138</Pages>
  <Words>2788</Words>
  <Characters>0</Characters>
  <Application>Microsoft Office PowerPoint</Application>
  <DocSecurity>0</DocSecurity>
  <PresentationFormat>와이드스크린</PresentationFormat>
  <Lines>0</Lines>
  <Paragraphs>1049</Paragraphs>
  <Slides>138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63</vt:i4>
      </vt:variant>
      <vt:variant>
        <vt:lpstr>슬라이드 제목</vt:lpstr>
      </vt:variant>
      <vt:variant>
        <vt:i4>138</vt:i4>
      </vt:variant>
    </vt:vector>
  </HeadingPairs>
  <TitlesOfParts>
    <vt:vector size="209" baseType="lpstr">
      <vt:lpstr>굴림체</vt:lpstr>
      <vt:lpstr>나눔고딕</vt:lpstr>
      <vt:lpstr>맑은 고딕</vt:lpstr>
      <vt:lpstr>-윤고딕310</vt:lpstr>
      <vt:lpstr>-윤고딕330</vt:lpstr>
      <vt:lpstr>제주고딕</vt:lpstr>
      <vt:lpstr>훈화양연화</vt:lpstr>
      <vt:lpstr>Arial</vt:lpstr>
      <vt:lpstr/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ITWILL</cp:lastModifiedBy>
  <cp:revision>7</cp:revision>
  <dcterms:modified xsi:type="dcterms:W3CDTF">2020-01-16T00:04:32Z</dcterms:modified>
</cp:coreProperties>
</file>